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4"/>
  </p:notesMasterIdLst>
  <p:sldIdLst>
    <p:sldId id="261" r:id="rId2"/>
    <p:sldId id="257" r:id="rId3"/>
    <p:sldId id="289" r:id="rId4"/>
    <p:sldId id="290" r:id="rId5"/>
    <p:sldId id="294" r:id="rId6"/>
    <p:sldId id="266" r:id="rId7"/>
    <p:sldId id="270" r:id="rId8"/>
    <p:sldId id="292" r:id="rId9"/>
    <p:sldId id="296" r:id="rId10"/>
    <p:sldId id="297" r:id="rId11"/>
    <p:sldId id="298" r:id="rId12"/>
    <p:sldId id="299" r:id="rId13"/>
    <p:sldId id="300" r:id="rId14"/>
    <p:sldId id="301" r:id="rId15"/>
    <p:sldId id="302" r:id="rId16"/>
    <p:sldId id="288" r:id="rId17"/>
    <p:sldId id="308" r:id="rId18"/>
    <p:sldId id="311" r:id="rId19"/>
    <p:sldId id="281" r:id="rId20"/>
    <p:sldId id="286" r:id="rId21"/>
    <p:sldId id="312" r:id="rId22"/>
    <p:sldId id="313" r:id="rId23"/>
    <p:sldId id="305" r:id="rId24"/>
    <p:sldId id="309" r:id="rId25"/>
    <p:sldId id="310" r:id="rId26"/>
    <p:sldId id="315" r:id="rId27"/>
    <p:sldId id="316" r:id="rId28"/>
    <p:sldId id="317" r:id="rId29"/>
    <p:sldId id="307" r:id="rId30"/>
    <p:sldId id="318" r:id="rId31"/>
    <p:sldId id="319" r:id="rId32"/>
    <p:sldId id="27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4694"/>
  </p:normalViewPr>
  <p:slideViewPr>
    <p:cSldViewPr snapToGrid="0">
      <p:cViewPr varScale="1">
        <p:scale>
          <a:sx n="121" d="100"/>
          <a:sy n="121" d="100"/>
        </p:scale>
        <p:origin x="44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1867C93C-5408-472D-B418-1EB80C5EA32B}"/>
    <pc:docChg chg="custSel addSld modSld">
      <pc:chgData name="Jinhong Brejnholt (JINB)" userId="b8219c71-9da7-4a12-aded-a071d88b9102" providerId="ADAL" clId="{1867C93C-5408-472D-B418-1EB80C5EA32B}" dt="2023-10-19T14:09:08.636" v="12" actId="26606"/>
      <pc:docMkLst>
        <pc:docMk/>
      </pc:docMkLst>
      <pc:sldChg chg="addSp modSp new mod setBg">
        <pc:chgData name="Jinhong Brejnholt (JINB)" userId="b8219c71-9da7-4a12-aded-a071d88b9102" providerId="ADAL" clId="{1867C93C-5408-472D-B418-1EB80C5EA32B}" dt="2023-10-19T14:09:08.636" v="12" actId="26606"/>
        <pc:sldMkLst>
          <pc:docMk/>
          <pc:sldMk cId="2548066259" sldId="275"/>
        </pc:sldMkLst>
        <pc:spChg chg="mod">
          <ac:chgData name="Jinhong Brejnholt (JINB)" userId="b8219c71-9da7-4a12-aded-a071d88b9102" providerId="ADAL" clId="{1867C93C-5408-472D-B418-1EB80C5EA32B}" dt="2023-10-19T14:09:08.636" v="12" actId="26606"/>
          <ac:spMkLst>
            <pc:docMk/>
            <pc:sldMk cId="2548066259" sldId="275"/>
            <ac:spMk id="2" creationId="{8C8EA3CC-1BA7-0595-2E8F-1929BEA5FDF0}"/>
          </ac:spMkLst>
        </pc:spChg>
        <pc:spChg chg="mod">
          <ac:chgData name="Jinhong Brejnholt (JINB)" userId="b8219c71-9da7-4a12-aded-a071d88b9102" providerId="ADAL" clId="{1867C93C-5408-472D-B418-1EB80C5EA32B}" dt="2023-10-19T14:09:08.636" v="12" actId="26606"/>
          <ac:spMkLst>
            <pc:docMk/>
            <pc:sldMk cId="2548066259" sldId="275"/>
            <ac:spMk id="3" creationId="{F3C8AF74-E6C1-701A-3CCF-DF4EAC0F8889}"/>
          </ac:spMkLst>
        </pc:spChg>
        <pc:spChg chg="add">
          <ac:chgData name="Jinhong Brejnholt (JINB)" userId="b8219c71-9da7-4a12-aded-a071d88b9102" providerId="ADAL" clId="{1867C93C-5408-472D-B418-1EB80C5EA32B}" dt="2023-10-19T14:09:08.636" v="12" actId="26606"/>
          <ac:spMkLst>
            <pc:docMk/>
            <pc:sldMk cId="2548066259" sldId="275"/>
            <ac:spMk id="8" creationId="{35230A27-1553-42F8-99D7-829868E13715}"/>
          </ac:spMkLst>
        </pc:spChg>
        <pc:spChg chg="add">
          <ac:chgData name="Jinhong Brejnholt (JINB)" userId="b8219c71-9da7-4a12-aded-a071d88b9102" providerId="ADAL" clId="{1867C93C-5408-472D-B418-1EB80C5EA32B}" dt="2023-10-19T14:09:08.636" v="12" actId="26606"/>
          <ac:spMkLst>
            <pc:docMk/>
            <pc:sldMk cId="2548066259" sldId="275"/>
            <ac:spMk id="10" creationId="{A772232D-B4D6-429F-B3D1-2D9891B85E08}"/>
          </ac:spMkLst>
        </pc:spChg>
        <pc:cxnChg chg="add">
          <ac:chgData name="Jinhong Brejnholt (JINB)" userId="b8219c71-9da7-4a12-aded-a071d88b9102" providerId="ADAL" clId="{1867C93C-5408-472D-B418-1EB80C5EA32B}" dt="2023-10-19T14:09:08.636" v="12" actId="26606"/>
          <ac:cxnSpMkLst>
            <pc:docMk/>
            <pc:sldMk cId="2548066259" sldId="275"/>
            <ac:cxnSpMk id="12" creationId="{02CC3441-26B3-4381-B3DF-8AE3C288BC0D}"/>
          </ac:cxnSpMkLst>
        </pc:cxnChg>
      </pc:sldChg>
    </pc:docChg>
  </pc:docChgLst>
  <pc:docChgLst>
    <pc:chgData name="Ankur Singh (ANSD)" userId="S::ansd@saxobank.com::6ffbfbca-d761-4caa-a6b5-84ba84e87467" providerId="AD" clId="Web-{F92AC1A0-00DA-9F13-CA68-7DE283A85DF0}"/>
    <pc:docChg chg="addSld delSld modSld">
      <pc:chgData name="Ankur Singh (ANSD)" userId="S::ansd@saxobank.com::6ffbfbca-d761-4caa-a6b5-84ba84e87467" providerId="AD" clId="Web-{F92AC1A0-00DA-9F13-CA68-7DE283A85DF0}" dt="2024-04-17T10:22:29.206" v="23"/>
      <pc:docMkLst>
        <pc:docMk/>
      </pc:docMkLst>
      <pc:sldChg chg="addSp delSp modSp">
        <pc:chgData name="Ankur Singh (ANSD)" userId="S::ansd@saxobank.com::6ffbfbca-d761-4caa-a6b5-84ba84e87467" providerId="AD" clId="Web-{F92AC1A0-00DA-9F13-CA68-7DE283A85DF0}" dt="2024-04-17T10:22:29.206" v="23"/>
        <pc:sldMkLst>
          <pc:docMk/>
          <pc:sldMk cId="2517397121" sldId="303"/>
        </pc:sldMkLst>
        <pc:picChg chg="add del mod">
          <ac:chgData name="Ankur Singh (ANSD)" userId="S::ansd@saxobank.com::6ffbfbca-d761-4caa-a6b5-84ba84e87467" providerId="AD" clId="Web-{F92AC1A0-00DA-9F13-CA68-7DE283A85DF0}" dt="2024-04-17T10:18:53.533" v="15"/>
          <ac:picMkLst>
            <pc:docMk/>
            <pc:sldMk cId="2517397121" sldId="303"/>
            <ac:picMk id="3" creationId="{0DF93799-458B-F86F-991F-1797F888E193}"/>
          </ac:picMkLst>
        </pc:picChg>
        <pc:picChg chg="add mod">
          <ac:chgData name="Ankur Singh (ANSD)" userId="S::ansd@saxobank.com::6ffbfbca-d761-4caa-a6b5-84ba84e87467" providerId="AD" clId="Web-{F92AC1A0-00DA-9F13-CA68-7DE283A85DF0}" dt="2024-04-17T10:22:29.206" v="23"/>
          <ac:picMkLst>
            <pc:docMk/>
            <pc:sldMk cId="2517397121" sldId="303"/>
            <ac:picMk id="4" creationId="{40BDD239-4641-D80B-55A2-5BFA60E6FEF1}"/>
          </ac:picMkLst>
        </pc:picChg>
        <pc:picChg chg="mod">
          <ac:chgData name="Ankur Singh (ANSD)" userId="S::ansd@saxobank.com::6ffbfbca-d761-4caa-a6b5-84ba84e87467" providerId="AD" clId="Web-{F92AC1A0-00DA-9F13-CA68-7DE283A85DF0}" dt="2024-04-17T10:18:52.627" v="14" actId="1076"/>
          <ac:picMkLst>
            <pc:docMk/>
            <pc:sldMk cId="2517397121" sldId="303"/>
            <ac:picMk id="9" creationId="{FC8BD2D4-D6F8-30EC-40E8-F287A0D88CE4}"/>
          </ac:picMkLst>
        </pc:picChg>
      </pc:sldChg>
      <pc:sldChg chg="add del replId">
        <pc:chgData name="Ankur Singh (ANSD)" userId="S::ansd@saxobank.com::6ffbfbca-d761-4caa-a6b5-84ba84e87467" providerId="AD" clId="Web-{F92AC1A0-00DA-9F13-CA68-7DE283A85DF0}" dt="2024-04-17T10:18:21.473" v="1"/>
        <pc:sldMkLst>
          <pc:docMk/>
          <pc:sldMk cId="3054119624" sldId="304"/>
        </pc:sldMkLst>
      </pc:sldChg>
    </pc:docChg>
  </pc:docChgLst>
  <pc:docChgLst>
    <pc:chgData name="Jinhong Brejnholt (JINB)" userId="b8219c71-9da7-4a12-aded-a071d88b9102" providerId="ADAL" clId="{C8E88D89-D9BA-4AF9-A386-C16D2697A7D3}"/>
    <pc:docChg chg="undo custSel addSld delSld modSld sldOrd">
      <pc:chgData name="Jinhong Brejnholt (JINB)" userId="b8219c71-9da7-4a12-aded-a071d88b9102" providerId="ADAL" clId="{C8E88D89-D9BA-4AF9-A386-C16D2697A7D3}" dt="2024-04-21T16:38:42.750" v="956"/>
      <pc:docMkLst>
        <pc:docMk/>
      </pc:docMkLst>
      <pc:sldChg chg="modSp mod">
        <pc:chgData name="Jinhong Brejnholt (JINB)" userId="b8219c71-9da7-4a12-aded-a071d88b9102" providerId="ADAL" clId="{C8E88D89-D9BA-4AF9-A386-C16D2697A7D3}" dt="2024-04-17T12:36:19.743" v="880" actId="20577"/>
        <pc:sldMkLst>
          <pc:docMk/>
          <pc:sldMk cId="2367757329" sldId="257"/>
        </pc:sldMkLst>
        <pc:spChg chg="mod">
          <ac:chgData name="Jinhong Brejnholt (JINB)" userId="b8219c71-9da7-4a12-aded-a071d88b9102" providerId="ADAL" clId="{C8E88D89-D9BA-4AF9-A386-C16D2697A7D3}" dt="2024-04-17T12:36:19.743" v="880" actId="20577"/>
          <ac:spMkLst>
            <pc:docMk/>
            <pc:sldMk cId="2367757329" sldId="257"/>
            <ac:spMk id="3" creationId="{5DD965FE-0896-C096-BC46-84A121C0C866}"/>
          </ac:spMkLst>
        </pc:spChg>
      </pc:sldChg>
      <pc:sldChg chg="modSp mod">
        <pc:chgData name="Jinhong Brejnholt (JINB)" userId="b8219c71-9da7-4a12-aded-a071d88b9102" providerId="ADAL" clId="{C8E88D89-D9BA-4AF9-A386-C16D2697A7D3}" dt="2024-04-15T12:33:36.242" v="34" actId="1076"/>
        <pc:sldMkLst>
          <pc:docMk/>
          <pc:sldMk cId="1867024182" sldId="261"/>
        </pc:sldMkLst>
        <pc:spChg chg="mod">
          <ac:chgData name="Jinhong Brejnholt (JINB)" userId="b8219c71-9da7-4a12-aded-a071d88b9102" providerId="ADAL" clId="{C8E88D89-D9BA-4AF9-A386-C16D2697A7D3}" dt="2024-04-15T12:33:31.546" v="33" actId="1076"/>
          <ac:spMkLst>
            <pc:docMk/>
            <pc:sldMk cId="1867024182" sldId="261"/>
            <ac:spMk id="11" creationId="{DD108E5A-242E-187E-8380-E559ACD40009}"/>
          </ac:spMkLst>
        </pc:spChg>
        <pc:spChg chg="mod">
          <ac:chgData name="Jinhong Brejnholt (JINB)" userId="b8219c71-9da7-4a12-aded-a071d88b9102" providerId="ADAL" clId="{C8E88D89-D9BA-4AF9-A386-C16D2697A7D3}" dt="2024-04-15T12:33:36.242" v="34" actId="1076"/>
          <ac:spMkLst>
            <pc:docMk/>
            <pc:sldMk cId="1867024182" sldId="261"/>
            <ac:spMk id="12" creationId="{906D433E-8B4E-792D-0F58-3DB817FB056B}"/>
          </ac:spMkLst>
        </pc:spChg>
      </pc:sldChg>
      <pc:sldChg chg="ord modAnim">
        <pc:chgData name="Jinhong Brejnholt (JINB)" userId="b8219c71-9da7-4a12-aded-a071d88b9102" providerId="ADAL" clId="{C8E88D89-D9BA-4AF9-A386-C16D2697A7D3}" dt="2024-04-17T07:52:37.727" v="165"/>
        <pc:sldMkLst>
          <pc:docMk/>
          <pc:sldMk cId="571621407" sldId="266"/>
        </pc:sldMkLst>
      </pc:sldChg>
      <pc:sldChg chg="delSp del ord modAnim">
        <pc:chgData name="Jinhong Brejnholt (JINB)" userId="b8219c71-9da7-4a12-aded-a071d88b9102" providerId="ADAL" clId="{C8E88D89-D9BA-4AF9-A386-C16D2697A7D3}" dt="2024-04-17T12:34:37.757" v="862" actId="47"/>
        <pc:sldMkLst>
          <pc:docMk/>
          <pc:sldMk cId="2239781131" sldId="267"/>
        </pc:sldMkLst>
        <pc:picChg chg="del">
          <ac:chgData name="Jinhong Brejnholt (JINB)" userId="b8219c71-9da7-4a12-aded-a071d88b9102" providerId="ADAL" clId="{C8E88D89-D9BA-4AF9-A386-C16D2697A7D3}" dt="2024-04-15T12:58:07.203" v="35" actId="478"/>
          <ac:picMkLst>
            <pc:docMk/>
            <pc:sldMk cId="2239781131" sldId="267"/>
            <ac:picMk id="1026" creationId="{6F6621F0-AE9D-6DEA-0489-CDB058EECDD3}"/>
          </ac:picMkLst>
        </pc:picChg>
      </pc:sldChg>
      <pc:sldChg chg="del">
        <pc:chgData name="Jinhong Brejnholt (JINB)" userId="b8219c71-9da7-4a12-aded-a071d88b9102" providerId="ADAL" clId="{C8E88D89-D9BA-4AF9-A386-C16D2697A7D3}" dt="2024-04-16T09:24:43.422" v="41" actId="47"/>
        <pc:sldMkLst>
          <pc:docMk/>
          <pc:sldMk cId="3018338993" sldId="268"/>
        </pc:sldMkLst>
      </pc:sldChg>
      <pc:sldChg chg="addSp delSp modSp mod ord">
        <pc:chgData name="Jinhong Brejnholt (JINB)" userId="b8219c71-9da7-4a12-aded-a071d88b9102" providerId="ADAL" clId="{C8E88D89-D9BA-4AF9-A386-C16D2697A7D3}" dt="2024-04-17T07:58:40.996" v="269" actId="1076"/>
        <pc:sldMkLst>
          <pc:docMk/>
          <pc:sldMk cId="588510524" sldId="270"/>
        </pc:sldMkLst>
        <pc:spChg chg="add del mod">
          <ac:chgData name="Jinhong Brejnholt (JINB)" userId="b8219c71-9da7-4a12-aded-a071d88b9102" providerId="ADAL" clId="{C8E88D89-D9BA-4AF9-A386-C16D2697A7D3}" dt="2024-04-17T07:58:28.408" v="265" actId="478"/>
          <ac:spMkLst>
            <pc:docMk/>
            <pc:sldMk cId="588510524" sldId="270"/>
            <ac:spMk id="7" creationId="{42CE3DBB-8EE0-3B79-89BD-1338D8B65517}"/>
          </ac:spMkLst>
        </pc:spChg>
        <pc:spChg chg="add mod">
          <ac:chgData name="Jinhong Brejnholt (JINB)" userId="b8219c71-9da7-4a12-aded-a071d88b9102" providerId="ADAL" clId="{C8E88D89-D9BA-4AF9-A386-C16D2697A7D3}" dt="2024-04-17T07:58:40.996" v="269" actId="1076"/>
          <ac:spMkLst>
            <pc:docMk/>
            <pc:sldMk cId="588510524" sldId="270"/>
            <ac:spMk id="8" creationId="{1981F3FB-76F7-E216-D0E3-D062B5A0A5D1}"/>
          </ac:spMkLst>
        </pc:spChg>
        <pc:picChg chg="add mod">
          <ac:chgData name="Jinhong Brejnholt (JINB)" userId="b8219c71-9da7-4a12-aded-a071d88b9102" providerId="ADAL" clId="{C8E88D89-D9BA-4AF9-A386-C16D2697A7D3}" dt="2024-04-17T07:57:27.259" v="223" actId="1076"/>
          <ac:picMkLst>
            <pc:docMk/>
            <pc:sldMk cId="588510524" sldId="270"/>
            <ac:picMk id="4098" creationId="{BE34876E-5870-5126-8ED5-C78A201197FE}"/>
          </ac:picMkLst>
        </pc:picChg>
        <pc:picChg chg="del">
          <ac:chgData name="Jinhong Brejnholt (JINB)" userId="b8219c71-9da7-4a12-aded-a071d88b9102" providerId="ADAL" clId="{C8E88D89-D9BA-4AF9-A386-C16D2697A7D3}" dt="2024-04-17T07:57:16.131" v="218" actId="478"/>
          <ac:picMkLst>
            <pc:docMk/>
            <pc:sldMk cId="588510524" sldId="270"/>
            <ac:picMk id="5122" creationId="{A2AEB884-3DB2-CE10-0985-499815F5882F}"/>
          </ac:picMkLst>
        </pc:picChg>
      </pc:sldChg>
      <pc:sldChg chg="del">
        <pc:chgData name="Jinhong Brejnholt (JINB)" userId="b8219c71-9da7-4a12-aded-a071d88b9102" providerId="ADAL" clId="{C8E88D89-D9BA-4AF9-A386-C16D2697A7D3}" dt="2024-04-17T08:25:24.338" v="361" actId="47"/>
        <pc:sldMkLst>
          <pc:docMk/>
          <pc:sldMk cId="2548066259" sldId="275"/>
        </pc:sldMkLst>
      </pc:sldChg>
      <pc:sldChg chg="del">
        <pc:chgData name="Jinhong Brejnholt (JINB)" userId="b8219c71-9da7-4a12-aded-a071d88b9102" providerId="ADAL" clId="{C8E88D89-D9BA-4AF9-A386-C16D2697A7D3}" dt="2024-04-17T08:25:15.687" v="359" actId="47"/>
        <pc:sldMkLst>
          <pc:docMk/>
          <pc:sldMk cId="4236742096" sldId="278"/>
        </pc:sldMkLst>
      </pc:sldChg>
      <pc:sldChg chg="modSp mod">
        <pc:chgData name="Jinhong Brejnholt (JINB)" userId="b8219c71-9da7-4a12-aded-a071d88b9102" providerId="ADAL" clId="{C8E88D89-D9BA-4AF9-A386-C16D2697A7D3}" dt="2024-04-17T08:25:07.890" v="358" actId="20577"/>
        <pc:sldMkLst>
          <pc:docMk/>
          <pc:sldMk cId="1958900676" sldId="281"/>
        </pc:sldMkLst>
        <pc:spChg chg="mod">
          <ac:chgData name="Jinhong Brejnholt (JINB)" userId="b8219c71-9da7-4a12-aded-a071d88b9102" providerId="ADAL" clId="{C8E88D89-D9BA-4AF9-A386-C16D2697A7D3}" dt="2024-04-17T08:25:07.890" v="358" actId="20577"/>
          <ac:spMkLst>
            <pc:docMk/>
            <pc:sldMk cId="1958900676" sldId="281"/>
            <ac:spMk id="2" creationId="{22364C9A-296B-6BC2-3210-1054D8F01CF2}"/>
          </ac:spMkLst>
        </pc:spChg>
      </pc:sldChg>
      <pc:sldChg chg="del">
        <pc:chgData name="Jinhong Brejnholt (JINB)" userId="b8219c71-9da7-4a12-aded-a071d88b9102" providerId="ADAL" clId="{C8E88D89-D9BA-4AF9-A386-C16D2697A7D3}" dt="2024-04-16T09:24:45.596" v="42" actId="47"/>
        <pc:sldMkLst>
          <pc:docMk/>
          <pc:sldMk cId="2268631410" sldId="282"/>
        </pc:sldMkLst>
      </pc:sldChg>
      <pc:sldChg chg="del">
        <pc:chgData name="Jinhong Brejnholt (JINB)" userId="b8219c71-9da7-4a12-aded-a071d88b9102" providerId="ADAL" clId="{C8E88D89-D9BA-4AF9-A386-C16D2697A7D3}" dt="2024-04-17T08:25:17.657" v="360" actId="47"/>
        <pc:sldMkLst>
          <pc:docMk/>
          <pc:sldMk cId="3814518408" sldId="283"/>
        </pc:sldMkLst>
      </pc:sldChg>
      <pc:sldChg chg="delSp del mod">
        <pc:chgData name="Jinhong Brejnholt (JINB)" userId="b8219c71-9da7-4a12-aded-a071d88b9102" providerId="ADAL" clId="{C8E88D89-D9BA-4AF9-A386-C16D2697A7D3}" dt="2024-04-16T09:24:57.547" v="44" actId="47"/>
        <pc:sldMkLst>
          <pc:docMk/>
          <pc:sldMk cId="194205726" sldId="285"/>
        </pc:sldMkLst>
        <pc:spChg chg="del">
          <ac:chgData name="Jinhong Brejnholt (JINB)" userId="b8219c71-9da7-4a12-aded-a071d88b9102" providerId="ADAL" clId="{C8E88D89-D9BA-4AF9-A386-C16D2697A7D3}" dt="2024-04-16T09:24:50.872" v="43" actId="478"/>
          <ac:spMkLst>
            <pc:docMk/>
            <pc:sldMk cId="194205726" sldId="285"/>
            <ac:spMk id="4" creationId="{DB0B22DB-206D-53DC-5DFF-7734D9E8FD81}"/>
          </ac:spMkLst>
        </pc:spChg>
      </pc:sldChg>
      <pc:sldChg chg="delSp modSp mod ord">
        <pc:chgData name="Jinhong Brejnholt (JINB)" userId="b8219c71-9da7-4a12-aded-a071d88b9102" providerId="ADAL" clId="{C8E88D89-D9BA-4AF9-A386-C16D2697A7D3}" dt="2024-04-21T16:38:42.750" v="956"/>
        <pc:sldMkLst>
          <pc:docMk/>
          <pc:sldMk cId="3313286201" sldId="286"/>
        </pc:sldMkLst>
        <pc:spChg chg="del">
          <ac:chgData name="Jinhong Brejnholt (JINB)" userId="b8219c71-9da7-4a12-aded-a071d88b9102" providerId="ADAL" clId="{C8E88D89-D9BA-4AF9-A386-C16D2697A7D3}" dt="2024-04-16T09:25:00.368" v="45" actId="478"/>
          <ac:spMkLst>
            <pc:docMk/>
            <pc:sldMk cId="3313286201" sldId="286"/>
            <ac:spMk id="4" creationId="{DB0B22DB-206D-53DC-5DFF-7734D9E8FD81}"/>
          </ac:spMkLst>
        </pc:spChg>
        <pc:graphicFrameChg chg="mod">
          <ac:chgData name="Jinhong Brejnholt (JINB)" userId="b8219c71-9da7-4a12-aded-a071d88b9102" providerId="ADAL" clId="{C8E88D89-D9BA-4AF9-A386-C16D2697A7D3}" dt="2024-04-17T12:17:37.402" v="668" actId="20577"/>
          <ac:graphicFrameMkLst>
            <pc:docMk/>
            <pc:sldMk cId="3313286201" sldId="286"/>
            <ac:graphicFrameMk id="15" creationId="{BD8E5722-EC01-CF8F-4ACC-2CA0C44AF613}"/>
          </ac:graphicFrameMkLst>
        </pc:graphicFrameChg>
      </pc:sldChg>
      <pc:sldChg chg="addSp delSp modSp mod">
        <pc:chgData name="Jinhong Brejnholt (JINB)" userId="b8219c71-9da7-4a12-aded-a071d88b9102" providerId="ADAL" clId="{C8E88D89-D9BA-4AF9-A386-C16D2697A7D3}" dt="2024-04-17T12:16:57.097" v="667" actId="26606"/>
        <pc:sldMkLst>
          <pc:docMk/>
          <pc:sldMk cId="420197260" sldId="287"/>
        </pc:sldMkLst>
        <pc:spChg chg="mod">
          <ac:chgData name="Jinhong Brejnholt (JINB)" userId="b8219c71-9da7-4a12-aded-a071d88b9102" providerId="ADAL" clId="{C8E88D89-D9BA-4AF9-A386-C16D2697A7D3}" dt="2024-04-17T12:16:57.097" v="667" actId="26606"/>
          <ac:spMkLst>
            <pc:docMk/>
            <pc:sldMk cId="420197260" sldId="287"/>
            <ac:spMk id="2" creationId="{04C602BE-5FCB-946E-D73C-8AA9C85969CB}"/>
          </ac:spMkLst>
        </pc:spChg>
        <pc:spChg chg="add del mod">
          <ac:chgData name="Jinhong Brejnholt (JINB)" userId="b8219c71-9da7-4a12-aded-a071d88b9102" providerId="ADAL" clId="{C8E88D89-D9BA-4AF9-A386-C16D2697A7D3}" dt="2024-04-17T12:16:50.549" v="666" actId="478"/>
          <ac:spMkLst>
            <pc:docMk/>
            <pc:sldMk cId="420197260" sldId="287"/>
            <ac:spMk id="4" creationId="{6CD594ED-F70C-1547-F109-20357C94F720}"/>
          </ac:spMkLst>
        </pc:spChg>
        <pc:spChg chg="del">
          <ac:chgData name="Jinhong Brejnholt (JINB)" userId="b8219c71-9da7-4a12-aded-a071d88b9102" providerId="ADAL" clId="{C8E88D89-D9BA-4AF9-A386-C16D2697A7D3}" dt="2024-04-17T12:16:57.097" v="667" actId="26606"/>
          <ac:spMkLst>
            <pc:docMk/>
            <pc:sldMk cId="420197260" sldId="287"/>
            <ac:spMk id="12" creationId="{311973C2-EB8B-452A-A698-4A252FD3AE28}"/>
          </ac:spMkLst>
        </pc:spChg>
        <pc:spChg chg="del">
          <ac:chgData name="Jinhong Brejnholt (JINB)" userId="b8219c71-9da7-4a12-aded-a071d88b9102" providerId="ADAL" clId="{C8E88D89-D9BA-4AF9-A386-C16D2697A7D3}" dt="2024-04-17T12:16:57.097" v="667" actId="26606"/>
          <ac:spMkLst>
            <pc:docMk/>
            <pc:sldMk cId="420197260" sldId="287"/>
            <ac:spMk id="14" creationId="{10162E77-11AD-44A7-84EC-40C59EEFBD2E}"/>
          </ac:spMkLst>
        </pc:spChg>
        <pc:spChg chg="add">
          <ac:chgData name="Jinhong Brejnholt (JINB)" userId="b8219c71-9da7-4a12-aded-a071d88b9102" providerId="ADAL" clId="{C8E88D89-D9BA-4AF9-A386-C16D2697A7D3}" dt="2024-04-17T12:16:57.097" v="667" actId="26606"/>
          <ac:spMkLst>
            <pc:docMk/>
            <pc:sldMk cId="420197260" sldId="287"/>
            <ac:spMk id="21" creationId="{D829E218-74FB-4455-98BE-F2C5BA8978BE}"/>
          </ac:spMkLst>
        </pc:spChg>
        <pc:spChg chg="add">
          <ac:chgData name="Jinhong Brejnholt (JINB)" userId="b8219c71-9da7-4a12-aded-a071d88b9102" providerId="ADAL" clId="{C8E88D89-D9BA-4AF9-A386-C16D2697A7D3}" dt="2024-04-17T12:16:57.097" v="667" actId="26606"/>
          <ac:spMkLst>
            <pc:docMk/>
            <pc:sldMk cId="420197260" sldId="287"/>
            <ac:spMk id="23" creationId="{7E8D75FD-D4F9-4D11-B70D-82EFCB4CFA5B}"/>
          </ac:spMkLst>
        </pc:spChg>
        <pc:spChg chg="add">
          <ac:chgData name="Jinhong Brejnholt (JINB)" userId="b8219c71-9da7-4a12-aded-a071d88b9102" providerId="ADAL" clId="{C8E88D89-D9BA-4AF9-A386-C16D2697A7D3}" dt="2024-04-17T12:16:57.097" v="667" actId="26606"/>
          <ac:spMkLst>
            <pc:docMk/>
            <pc:sldMk cId="420197260" sldId="287"/>
            <ac:spMk id="27" creationId="{D38589C0-4606-4156-BEC9-696F08B09D9D}"/>
          </ac:spMkLst>
        </pc:spChg>
        <pc:spChg chg="add">
          <ac:chgData name="Jinhong Brejnholt (JINB)" userId="b8219c71-9da7-4a12-aded-a071d88b9102" providerId="ADAL" clId="{C8E88D89-D9BA-4AF9-A386-C16D2697A7D3}" dt="2024-04-17T12:16:57.097" v="667" actId="26606"/>
          <ac:spMkLst>
            <pc:docMk/>
            <pc:sldMk cId="420197260" sldId="287"/>
            <ac:spMk id="29" creationId="{278668EE-3D16-4B1B-8CFE-482C22669A28}"/>
          </ac:spMkLst>
        </pc:spChg>
        <pc:picChg chg="add del mod">
          <ac:chgData name="Jinhong Brejnholt (JINB)" userId="b8219c71-9da7-4a12-aded-a071d88b9102" providerId="ADAL" clId="{C8E88D89-D9BA-4AF9-A386-C16D2697A7D3}" dt="2024-04-17T12:16:57.097" v="667" actId="26606"/>
          <ac:picMkLst>
            <pc:docMk/>
            <pc:sldMk cId="420197260" sldId="287"/>
            <ac:picMk id="5" creationId="{710D4830-B8DC-576E-F0BF-903D63748B20}"/>
          </ac:picMkLst>
        </pc:picChg>
        <pc:picChg chg="del">
          <ac:chgData name="Jinhong Brejnholt (JINB)" userId="b8219c71-9da7-4a12-aded-a071d88b9102" providerId="ADAL" clId="{C8E88D89-D9BA-4AF9-A386-C16D2697A7D3}" dt="2024-04-17T12:16:42.102" v="663" actId="478"/>
          <ac:picMkLst>
            <pc:docMk/>
            <pc:sldMk cId="420197260" sldId="287"/>
            <ac:picMk id="7" creationId="{F7C68F4D-64D1-E542-9FDA-408C7EDB7990}"/>
          </ac:picMkLst>
        </pc:picChg>
        <pc:cxnChg chg="del">
          <ac:chgData name="Jinhong Brejnholt (JINB)" userId="b8219c71-9da7-4a12-aded-a071d88b9102" providerId="ADAL" clId="{C8E88D89-D9BA-4AF9-A386-C16D2697A7D3}" dt="2024-04-17T12:16:57.097" v="667" actId="26606"/>
          <ac:cxnSpMkLst>
            <pc:docMk/>
            <pc:sldMk cId="420197260" sldId="287"/>
            <ac:cxnSpMk id="16" creationId="{5AB158E9-1B40-4CD6-95F0-95CA11DF7B7A}"/>
          </ac:cxnSpMkLst>
        </pc:cxnChg>
        <pc:cxnChg chg="add">
          <ac:chgData name="Jinhong Brejnholt (JINB)" userId="b8219c71-9da7-4a12-aded-a071d88b9102" providerId="ADAL" clId="{C8E88D89-D9BA-4AF9-A386-C16D2697A7D3}" dt="2024-04-17T12:16:57.097" v="667" actId="26606"/>
          <ac:cxnSpMkLst>
            <pc:docMk/>
            <pc:sldMk cId="420197260" sldId="287"/>
            <ac:cxnSpMk id="25" creationId="{1F5DC8C3-BA5F-4EED-BB9A-A14272BD82A1}"/>
          </ac:cxnSpMkLst>
        </pc:cxnChg>
      </pc:sldChg>
      <pc:sldChg chg="addSp delSp modSp new mod modAnim">
        <pc:chgData name="Jinhong Brejnholt (JINB)" userId="b8219c71-9da7-4a12-aded-a071d88b9102" providerId="ADAL" clId="{C8E88D89-D9BA-4AF9-A386-C16D2697A7D3}" dt="2024-04-16T13:54:51.593" v="160"/>
        <pc:sldMkLst>
          <pc:docMk/>
          <pc:sldMk cId="624305983" sldId="289"/>
        </pc:sldMkLst>
        <pc:spChg chg="mod">
          <ac:chgData name="Jinhong Brejnholt (JINB)" userId="b8219c71-9da7-4a12-aded-a071d88b9102" providerId="ADAL" clId="{C8E88D89-D9BA-4AF9-A386-C16D2697A7D3}" dt="2024-04-16T13:44:43.182" v="88" actId="20577"/>
          <ac:spMkLst>
            <pc:docMk/>
            <pc:sldMk cId="624305983" sldId="289"/>
            <ac:spMk id="2" creationId="{E671CB7E-21A5-F0EC-F158-FBF08467FBE0}"/>
          </ac:spMkLst>
        </pc:spChg>
        <pc:spChg chg="del">
          <ac:chgData name="Jinhong Brejnholt (JINB)" userId="b8219c71-9da7-4a12-aded-a071d88b9102" providerId="ADAL" clId="{C8E88D89-D9BA-4AF9-A386-C16D2697A7D3}" dt="2024-04-15T12:59:32.594" v="38" actId="478"/>
          <ac:spMkLst>
            <pc:docMk/>
            <pc:sldMk cId="624305983" sldId="289"/>
            <ac:spMk id="3" creationId="{9C5DEE61-412B-F2BD-E5B7-A10F929A4BE4}"/>
          </ac:spMkLst>
        </pc:spChg>
        <pc:spChg chg="add mod">
          <ac:chgData name="Jinhong Brejnholt (JINB)" userId="b8219c71-9da7-4a12-aded-a071d88b9102" providerId="ADAL" clId="{C8E88D89-D9BA-4AF9-A386-C16D2697A7D3}" dt="2024-04-16T13:48:55.793" v="132" actId="1036"/>
          <ac:spMkLst>
            <pc:docMk/>
            <pc:sldMk cId="624305983" sldId="289"/>
            <ac:spMk id="10" creationId="{B028E216-A5A8-5EA1-0AA5-E14AC8296959}"/>
          </ac:spMkLst>
        </pc:spChg>
        <pc:picChg chg="add del mod">
          <ac:chgData name="Jinhong Brejnholt (JINB)" userId="b8219c71-9da7-4a12-aded-a071d88b9102" providerId="ADAL" clId="{C8E88D89-D9BA-4AF9-A386-C16D2697A7D3}" dt="2024-04-16T13:44:23.299" v="46" actId="478"/>
          <ac:picMkLst>
            <pc:docMk/>
            <pc:sldMk cId="624305983" sldId="289"/>
            <ac:picMk id="7" creationId="{D4D71A84-F134-434B-E68C-01F11B4DCBBC}"/>
          </ac:picMkLst>
        </pc:picChg>
        <pc:picChg chg="add mod">
          <ac:chgData name="Jinhong Brejnholt (JINB)" userId="b8219c71-9da7-4a12-aded-a071d88b9102" providerId="ADAL" clId="{C8E88D89-D9BA-4AF9-A386-C16D2697A7D3}" dt="2024-04-16T13:48:03.517" v="91" actId="1076"/>
          <ac:picMkLst>
            <pc:docMk/>
            <pc:sldMk cId="624305983" sldId="289"/>
            <ac:picMk id="9" creationId="{62199CBE-1FCD-AEB8-5387-6C56EACC2ABA}"/>
          </ac:picMkLst>
        </pc:picChg>
        <pc:picChg chg="add mod">
          <ac:chgData name="Jinhong Brejnholt (JINB)" userId="b8219c71-9da7-4a12-aded-a071d88b9102" providerId="ADAL" clId="{C8E88D89-D9BA-4AF9-A386-C16D2697A7D3}" dt="2024-04-16T13:51:48.512" v="148"/>
          <ac:picMkLst>
            <pc:docMk/>
            <pc:sldMk cId="624305983" sldId="289"/>
            <ac:picMk id="14" creationId="{56266C4B-8CC3-8A9D-421A-0C40A25A0A0B}"/>
          </ac:picMkLst>
        </pc:picChg>
        <pc:picChg chg="add del">
          <ac:chgData name="Jinhong Brejnholt (JINB)" userId="b8219c71-9da7-4a12-aded-a071d88b9102" providerId="ADAL" clId="{C8E88D89-D9BA-4AF9-A386-C16D2697A7D3}" dt="2024-04-16T13:49:45.370" v="135" actId="478"/>
          <ac:picMkLst>
            <pc:docMk/>
            <pc:sldMk cId="624305983" sldId="289"/>
            <ac:picMk id="1026" creationId="{9164E7CC-AA48-DE9A-5349-1410019F7ABD}"/>
          </ac:picMkLst>
        </pc:picChg>
        <pc:picChg chg="add">
          <ac:chgData name="Jinhong Brejnholt (JINB)" userId="b8219c71-9da7-4a12-aded-a071d88b9102" providerId="ADAL" clId="{C8E88D89-D9BA-4AF9-A386-C16D2697A7D3}" dt="2024-04-16T13:49:50.480" v="136"/>
          <ac:picMkLst>
            <pc:docMk/>
            <pc:sldMk cId="624305983" sldId="289"/>
            <ac:picMk id="1028" creationId="{05D92A98-E7AE-4590-9082-4D993B4158D1}"/>
          </ac:picMkLst>
        </pc:picChg>
        <pc:picChg chg="add del mod">
          <ac:chgData name="Jinhong Brejnholt (JINB)" userId="b8219c71-9da7-4a12-aded-a071d88b9102" providerId="ADAL" clId="{C8E88D89-D9BA-4AF9-A386-C16D2697A7D3}" dt="2024-04-16T13:51:48.110" v="147" actId="478"/>
          <ac:picMkLst>
            <pc:docMk/>
            <pc:sldMk cId="624305983" sldId="289"/>
            <ac:picMk id="1030" creationId="{93E156F6-960D-F144-7C35-5EFF2A6765A3}"/>
          </ac:picMkLst>
        </pc:picChg>
        <pc:cxnChg chg="add del mod">
          <ac:chgData name="Jinhong Brejnholt (JINB)" userId="b8219c71-9da7-4a12-aded-a071d88b9102" providerId="ADAL" clId="{C8E88D89-D9BA-4AF9-A386-C16D2697A7D3}" dt="2024-04-16T13:44:53.978" v="89" actId="478"/>
          <ac:cxnSpMkLst>
            <pc:docMk/>
            <pc:sldMk cId="624305983" sldId="289"/>
            <ac:cxnSpMk id="5" creationId="{8F42D266-5B80-4FAC-3400-B6B3E2587629}"/>
          </ac:cxnSpMkLst>
        </pc:cxnChg>
        <pc:cxnChg chg="add del mod">
          <ac:chgData name="Jinhong Brejnholt (JINB)" userId="b8219c71-9da7-4a12-aded-a071d88b9102" providerId="ADAL" clId="{C8E88D89-D9BA-4AF9-A386-C16D2697A7D3}" dt="2024-04-16T13:54:08.679" v="149" actId="478"/>
          <ac:cxnSpMkLst>
            <pc:docMk/>
            <pc:sldMk cId="624305983" sldId="289"/>
            <ac:cxnSpMk id="12" creationId="{6CB1220C-DB9C-07D5-C411-27C5C65DCE47}"/>
          </ac:cxnSpMkLst>
        </pc:cxnChg>
        <pc:cxnChg chg="add mod">
          <ac:chgData name="Jinhong Brejnholt (JINB)" userId="b8219c71-9da7-4a12-aded-a071d88b9102" providerId="ADAL" clId="{C8E88D89-D9BA-4AF9-A386-C16D2697A7D3}" dt="2024-04-16T13:54:19.889" v="151"/>
          <ac:cxnSpMkLst>
            <pc:docMk/>
            <pc:sldMk cId="624305983" sldId="289"/>
            <ac:cxnSpMk id="15" creationId="{C8E330B3-2DFB-9C5D-C72F-983BBE3C866C}"/>
          </ac:cxnSpMkLst>
        </pc:cxnChg>
        <pc:cxnChg chg="add mod">
          <ac:chgData name="Jinhong Brejnholt (JINB)" userId="b8219c71-9da7-4a12-aded-a071d88b9102" providerId="ADAL" clId="{C8E88D89-D9BA-4AF9-A386-C16D2697A7D3}" dt="2024-04-16T13:54:30.229" v="155" actId="14100"/>
          <ac:cxnSpMkLst>
            <pc:docMk/>
            <pc:sldMk cId="624305983" sldId="289"/>
            <ac:cxnSpMk id="16" creationId="{EDAF0815-823D-073A-FAB5-A8E4508FD90D}"/>
          </ac:cxnSpMkLst>
        </pc:cxnChg>
      </pc:sldChg>
      <pc:sldChg chg="addSp delSp modSp add mod modAnim">
        <pc:chgData name="Jinhong Brejnholt (JINB)" userId="b8219c71-9da7-4a12-aded-a071d88b9102" providerId="ADAL" clId="{C8E88D89-D9BA-4AF9-A386-C16D2697A7D3}" dt="2024-04-17T12:35:12.271" v="864"/>
        <pc:sldMkLst>
          <pc:docMk/>
          <pc:sldMk cId="4222065190" sldId="290"/>
        </pc:sldMkLst>
        <pc:spChg chg="add del">
          <ac:chgData name="Jinhong Brejnholt (JINB)" userId="b8219c71-9da7-4a12-aded-a071d88b9102" providerId="ADAL" clId="{C8E88D89-D9BA-4AF9-A386-C16D2697A7D3}" dt="2024-04-16T13:50:51.685" v="144" actId="11529"/>
          <ac:spMkLst>
            <pc:docMk/>
            <pc:sldMk cId="4222065190" sldId="290"/>
            <ac:spMk id="4" creationId="{3A65DBD6-B83E-51A8-4D16-CF157A44AF64}"/>
          </ac:spMkLst>
        </pc:spChg>
        <pc:spChg chg="add">
          <ac:chgData name="Jinhong Brejnholt (JINB)" userId="b8219c71-9da7-4a12-aded-a071d88b9102" providerId="ADAL" clId="{C8E88D89-D9BA-4AF9-A386-C16D2697A7D3}" dt="2024-04-16T13:51:06.311" v="145" actId="11529"/>
          <ac:spMkLst>
            <pc:docMk/>
            <pc:sldMk cId="4222065190" sldId="290"/>
            <ac:spMk id="5" creationId="{F805FF0B-E01A-5BF1-D77A-925A78F4A627}"/>
          </ac:spMkLst>
        </pc:spChg>
        <pc:picChg chg="mod">
          <ac:chgData name="Jinhong Brejnholt (JINB)" userId="b8219c71-9da7-4a12-aded-a071d88b9102" providerId="ADAL" clId="{C8E88D89-D9BA-4AF9-A386-C16D2697A7D3}" dt="2024-04-16T13:50:25.448" v="141" actId="1076"/>
          <ac:picMkLst>
            <pc:docMk/>
            <pc:sldMk cId="4222065190" sldId="290"/>
            <ac:picMk id="1030" creationId="{93E156F6-960D-F144-7C35-5EFF2A6765A3}"/>
          </ac:picMkLst>
        </pc:picChg>
        <pc:cxnChg chg="add">
          <ac:chgData name="Jinhong Brejnholt (JINB)" userId="b8219c71-9da7-4a12-aded-a071d88b9102" providerId="ADAL" clId="{C8E88D89-D9BA-4AF9-A386-C16D2697A7D3}" dt="2024-04-16T13:51:21.278" v="146" actId="11529"/>
          <ac:cxnSpMkLst>
            <pc:docMk/>
            <pc:sldMk cId="4222065190" sldId="290"/>
            <ac:cxnSpMk id="7" creationId="{50113AA6-D2FB-1A85-26D5-662A30957BDE}"/>
          </ac:cxnSpMkLst>
        </pc:cxnChg>
        <pc:cxnChg chg="mod">
          <ac:chgData name="Jinhong Brejnholt (JINB)" userId="b8219c71-9da7-4a12-aded-a071d88b9102" providerId="ADAL" clId="{C8E88D89-D9BA-4AF9-A386-C16D2697A7D3}" dt="2024-04-16T13:54:16.427" v="150" actId="14100"/>
          <ac:cxnSpMkLst>
            <pc:docMk/>
            <pc:sldMk cId="4222065190" sldId="290"/>
            <ac:cxnSpMk id="12" creationId="{6CB1220C-DB9C-07D5-C411-27C5C65DCE47}"/>
          </ac:cxnSpMkLst>
        </pc:cxnChg>
      </pc:sldChg>
      <pc:sldChg chg="delSp add del ord setBg delDesignElem">
        <pc:chgData name="Jinhong Brejnholt (JINB)" userId="b8219c71-9da7-4a12-aded-a071d88b9102" providerId="ADAL" clId="{C8E88D89-D9BA-4AF9-A386-C16D2697A7D3}" dt="2024-04-17T07:52:55.159" v="174" actId="47"/>
        <pc:sldMkLst>
          <pc:docMk/>
          <pc:sldMk cId="1814599773" sldId="291"/>
        </pc:sldMkLst>
        <pc:spChg chg="del">
          <ac:chgData name="Jinhong Brejnholt (JINB)" userId="b8219c71-9da7-4a12-aded-a071d88b9102" providerId="ADAL" clId="{C8E88D89-D9BA-4AF9-A386-C16D2697A7D3}" dt="2024-04-17T07:52:51.040" v="171"/>
          <ac:spMkLst>
            <pc:docMk/>
            <pc:sldMk cId="1814599773" sldId="291"/>
            <ac:spMk id="67" creationId="{94837155-5FB8-4A96-864C-066D5C6556F6}"/>
          </ac:spMkLst>
        </pc:spChg>
        <pc:spChg chg="del">
          <ac:chgData name="Jinhong Brejnholt (JINB)" userId="b8219c71-9da7-4a12-aded-a071d88b9102" providerId="ADAL" clId="{C8E88D89-D9BA-4AF9-A386-C16D2697A7D3}" dt="2024-04-17T07:52:51.040" v="171"/>
          <ac:spMkLst>
            <pc:docMk/>
            <pc:sldMk cId="1814599773" sldId="291"/>
            <ac:spMk id="68" creationId="{585918EE-77B5-4057-BB22-B9CE13905F73}"/>
          </ac:spMkLst>
        </pc:spChg>
        <pc:spChg chg="del">
          <ac:chgData name="Jinhong Brejnholt (JINB)" userId="b8219c71-9da7-4a12-aded-a071d88b9102" providerId="ADAL" clId="{C8E88D89-D9BA-4AF9-A386-C16D2697A7D3}" dt="2024-04-17T07:52:51.040" v="171"/>
          <ac:spMkLst>
            <pc:docMk/>
            <pc:sldMk cId="1814599773" sldId="291"/>
            <ac:spMk id="69" creationId="{9DC7B070-A583-45C7-AF93-0E8F020EF61A}"/>
          </ac:spMkLst>
        </pc:spChg>
      </pc:sldChg>
      <pc:sldChg chg="delSp modSp add del mod ord">
        <pc:chgData name="Jinhong Brejnholt (JINB)" userId="b8219c71-9da7-4a12-aded-a071d88b9102" providerId="ADAL" clId="{C8E88D89-D9BA-4AF9-A386-C16D2697A7D3}" dt="2024-04-17T07:53:41.929" v="191" actId="47"/>
        <pc:sldMkLst>
          <pc:docMk/>
          <pc:sldMk cId="4198104345" sldId="291"/>
        </pc:sldMkLst>
        <pc:spChg chg="mod">
          <ac:chgData name="Jinhong Brejnholt (JINB)" userId="b8219c71-9da7-4a12-aded-a071d88b9102" providerId="ADAL" clId="{C8E88D89-D9BA-4AF9-A386-C16D2697A7D3}" dt="2024-04-17T07:53:05.535" v="178" actId="20577"/>
          <ac:spMkLst>
            <pc:docMk/>
            <pc:sldMk cId="4198104345" sldId="291"/>
            <ac:spMk id="3" creationId="{09C6193C-9586-A72C-32AC-345F237E621C}"/>
          </ac:spMkLst>
        </pc:spChg>
        <pc:picChg chg="del mod">
          <ac:chgData name="Jinhong Brejnholt (JINB)" userId="b8219c71-9da7-4a12-aded-a071d88b9102" providerId="ADAL" clId="{C8E88D89-D9BA-4AF9-A386-C16D2697A7D3}" dt="2024-04-17T07:53:07.869" v="181" actId="478"/>
          <ac:picMkLst>
            <pc:docMk/>
            <pc:sldMk cId="4198104345" sldId="291"/>
            <ac:picMk id="5" creationId="{298EA184-8C46-247E-4624-58CEDB8E4467}"/>
          </ac:picMkLst>
        </pc:picChg>
        <pc:picChg chg="del">
          <ac:chgData name="Jinhong Brejnholt (JINB)" userId="b8219c71-9da7-4a12-aded-a071d88b9102" providerId="ADAL" clId="{C8E88D89-D9BA-4AF9-A386-C16D2697A7D3}" dt="2024-04-17T07:53:07.131" v="179" actId="478"/>
          <ac:picMkLst>
            <pc:docMk/>
            <pc:sldMk cId="4198104345" sldId="291"/>
            <ac:picMk id="47" creationId="{426BF6C4-A2BC-7F30-270D-27CF7922FB3D}"/>
          </ac:picMkLst>
        </pc:picChg>
      </pc:sldChg>
      <pc:sldChg chg="addSp delSp modSp new mod setBg setClrOvrMap">
        <pc:chgData name="Jinhong Brejnholt (JINB)" userId="b8219c71-9da7-4a12-aded-a071d88b9102" providerId="ADAL" clId="{C8E88D89-D9BA-4AF9-A386-C16D2697A7D3}" dt="2024-04-17T07:56:31.257" v="217" actId="26606"/>
        <pc:sldMkLst>
          <pc:docMk/>
          <pc:sldMk cId="1561632557" sldId="292"/>
        </pc:sldMkLst>
        <pc:spChg chg="mod">
          <ac:chgData name="Jinhong Brejnholt (JINB)" userId="b8219c71-9da7-4a12-aded-a071d88b9102" providerId="ADAL" clId="{C8E88D89-D9BA-4AF9-A386-C16D2697A7D3}" dt="2024-04-17T07:56:31.257" v="217" actId="26606"/>
          <ac:spMkLst>
            <pc:docMk/>
            <pc:sldMk cId="1561632557" sldId="292"/>
            <ac:spMk id="2" creationId="{C9DC85D8-7CA0-43C7-5934-B1AE5AAA9E11}"/>
          </ac:spMkLst>
        </pc:spChg>
        <pc:spChg chg="mod ord">
          <ac:chgData name="Jinhong Brejnholt (JINB)" userId="b8219c71-9da7-4a12-aded-a071d88b9102" providerId="ADAL" clId="{C8E88D89-D9BA-4AF9-A386-C16D2697A7D3}" dt="2024-04-17T07:56:31.257" v="217" actId="26606"/>
          <ac:spMkLst>
            <pc:docMk/>
            <pc:sldMk cId="1561632557" sldId="292"/>
            <ac:spMk id="3" creationId="{DEA525A2-B3A9-F292-F9AB-9FA570DB1E3A}"/>
          </ac:spMkLst>
        </pc:spChg>
        <pc:spChg chg="add del">
          <ac:chgData name="Jinhong Brejnholt (JINB)" userId="b8219c71-9da7-4a12-aded-a071d88b9102" providerId="ADAL" clId="{C8E88D89-D9BA-4AF9-A386-C16D2697A7D3}" dt="2024-04-17T07:55:17.057" v="198" actId="26606"/>
          <ac:spMkLst>
            <pc:docMk/>
            <pc:sldMk cId="1561632557" sldId="292"/>
            <ac:spMk id="2054" creationId="{D40791F6-715D-481A-9C4A-3645AECFD5A0}"/>
          </ac:spMkLst>
        </pc:spChg>
        <pc:spChg chg="add del">
          <ac:chgData name="Jinhong Brejnholt (JINB)" userId="b8219c71-9da7-4a12-aded-a071d88b9102" providerId="ADAL" clId="{C8E88D89-D9BA-4AF9-A386-C16D2697A7D3}" dt="2024-04-17T07:54:33.088" v="194" actId="26606"/>
          <ac:spMkLst>
            <pc:docMk/>
            <pc:sldMk cId="1561632557" sldId="292"/>
            <ac:spMk id="2055" creationId="{873ECEC8-0F24-45B8-950F-35FC94BCEAC8}"/>
          </ac:spMkLst>
        </pc:spChg>
        <pc:spChg chg="add del">
          <ac:chgData name="Jinhong Brejnholt (JINB)" userId="b8219c71-9da7-4a12-aded-a071d88b9102" providerId="ADAL" clId="{C8E88D89-D9BA-4AF9-A386-C16D2697A7D3}" dt="2024-04-17T07:55:17.057" v="198" actId="26606"/>
          <ac:spMkLst>
            <pc:docMk/>
            <pc:sldMk cId="1561632557" sldId="292"/>
            <ac:spMk id="2058" creationId="{CADA4CA0-9A57-4FBE-A9E5-24DFC23C3F1A}"/>
          </ac:spMkLst>
        </pc:spChg>
        <pc:spChg chg="add del">
          <ac:chgData name="Jinhong Brejnholt (JINB)" userId="b8219c71-9da7-4a12-aded-a071d88b9102" providerId="ADAL" clId="{C8E88D89-D9BA-4AF9-A386-C16D2697A7D3}" dt="2024-04-17T07:54:33.088" v="194" actId="26606"/>
          <ac:spMkLst>
            <pc:docMk/>
            <pc:sldMk cId="1561632557" sldId="292"/>
            <ac:spMk id="2059" creationId="{7D417315-0A35-4882-ABD2-ABE3C89E5DCF}"/>
          </ac:spMkLst>
        </pc:spChg>
        <pc:spChg chg="add del">
          <ac:chgData name="Jinhong Brejnholt (JINB)" userId="b8219c71-9da7-4a12-aded-a071d88b9102" providerId="ADAL" clId="{C8E88D89-D9BA-4AF9-A386-C16D2697A7D3}" dt="2024-04-17T07:54:33.088" v="194" actId="26606"/>
          <ac:spMkLst>
            <pc:docMk/>
            <pc:sldMk cId="1561632557" sldId="292"/>
            <ac:spMk id="2061" creationId="{8B53612E-ADB2-4457-9688-89506397AF28}"/>
          </ac:spMkLst>
        </pc:spChg>
        <pc:spChg chg="add del">
          <ac:chgData name="Jinhong Brejnholt (JINB)" userId="b8219c71-9da7-4a12-aded-a071d88b9102" providerId="ADAL" clId="{C8E88D89-D9BA-4AF9-A386-C16D2697A7D3}" dt="2024-04-17T07:55:17.057" v="198" actId="26606"/>
          <ac:spMkLst>
            <pc:docMk/>
            <pc:sldMk cId="1561632557" sldId="292"/>
            <ac:spMk id="2063" creationId="{811CBAFA-D7E0-40A7-BB94-2C05304B407B}"/>
          </ac:spMkLst>
        </pc:spChg>
        <pc:spChg chg="add del">
          <ac:chgData name="Jinhong Brejnholt (JINB)" userId="b8219c71-9da7-4a12-aded-a071d88b9102" providerId="ADAL" clId="{C8E88D89-D9BA-4AF9-A386-C16D2697A7D3}" dt="2024-04-17T07:55:18.423" v="200" actId="26606"/>
          <ac:spMkLst>
            <pc:docMk/>
            <pc:sldMk cId="1561632557" sldId="292"/>
            <ac:spMk id="2065" creationId="{80861964-D86C-4A50-8F6D-B466384A61B1}"/>
          </ac:spMkLst>
        </pc:spChg>
        <pc:spChg chg="add del">
          <ac:chgData name="Jinhong Brejnholt (JINB)" userId="b8219c71-9da7-4a12-aded-a071d88b9102" providerId="ADAL" clId="{C8E88D89-D9BA-4AF9-A386-C16D2697A7D3}" dt="2024-04-17T07:55:18.423" v="200" actId="26606"/>
          <ac:spMkLst>
            <pc:docMk/>
            <pc:sldMk cId="1561632557" sldId="292"/>
            <ac:spMk id="2067" creationId="{02CE8509-9E93-4D74-BF24-661F111C72AB}"/>
          </ac:spMkLst>
        </pc:spChg>
        <pc:spChg chg="add del">
          <ac:chgData name="Jinhong Brejnholt (JINB)" userId="b8219c71-9da7-4a12-aded-a071d88b9102" providerId="ADAL" clId="{C8E88D89-D9BA-4AF9-A386-C16D2697A7D3}" dt="2024-04-17T07:55:18.423" v="200" actId="26606"/>
          <ac:spMkLst>
            <pc:docMk/>
            <pc:sldMk cId="1561632557" sldId="292"/>
            <ac:spMk id="2068" creationId="{66E8BA98-E13C-403B-AC96-75E203799CC0}"/>
          </ac:spMkLst>
        </pc:spChg>
        <pc:spChg chg="add del">
          <ac:chgData name="Jinhong Brejnholt (JINB)" userId="b8219c71-9da7-4a12-aded-a071d88b9102" providerId="ADAL" clId="{C8E88D89-D9BA-4AF9-A386-C16D2697A7D3}" dt="2024-04-17T07:55:18.977" v="202" actId="26606"/>
          <ac:spMkLst>
            <pc:docMk/>
            <pc:sldMk cId="1561632557" sldId="292"/>
            <ac:spMk id="2070" creationId="{F64BBAA4-C62B-4146-B49F-FE4CC4655EE0}"/>
          </ac:spMkLst>
        </pc:spChg>
        <pc:spChg chg="add del">
          <ac:chgData name="Jinhong Brejnholt (JINB)" userId="b8219c71-9da7-4a12-aded-a071d88b9102" providerId="ADAL" clId="{C8E88D89-D9BA-4AF9-A386-C16D2697A7D3}" dt="2024-04-17T07:55:18.977" v="202" actId="26606"/>
          <ac:spMkLst>
            <pc:docMk/>
            <pc:sldMk cId="1561632557" sldId="292"/>
            <ac:spMk id="2071" creationId="{77C34054-98F8-4229-885E-04C525969C5E}"/>
          </ac:spMkLst>
        </pc:spChg>
        <pc:spChg chg="add del">
          <ac:chgData name="Jinhong Brejnholt (JINB)" userId="b8219c71-9da7-4a12-aded-a071d88b9102" providerId="ADAL" clId="{C8E88D89-D9BA-4AF9-A386-C16D2697A7D3}" dt="2024-04-17T07:55:18.977" v="202" actId="26606"/>
          <ac:spMkLst>
            <pc:docMk/>
            <pc:sldMk cId="1561632557" sldId="292"/>
            <ac:spMk id="2072" creationId="{22AAB964-B835-4B93-A1F3-4A30D1F38589}"/>
          </ac:spMkLst>
        </pc:spChg>
        <pc:spChg chg="add del">
          <ac:chgData name="Jinhong Brejnholt (JINB)" userId="b8219c71-9da7-4a12-aded-a071d88b9102" providerId="ADAL" clId="{C8E88D89-D9BA-4AF9-A386-C16D2697A7D3}" dt="2024-04-17T07:55:33.478" v="206" actId="26606"/>
          <ac:spMkLst>
            <pc:docMk/>
            <pc:sldMk cId="1561632557" sldId="292"/>
            <ac:spMk id="2074" creationId="{311973C2-EB8B-452A-A698-4A252FD3AE28}"/>
          </ac:spMkLst>
        </pc:spChg>
        <pc:spChg chg="add del">
          <ac:chgData name="Jinhong Brejnholt (JINB)" userId="b8219c71-9da7-4a12-aded-a071d88b9102" providerId="ADAL" clId="{C8E88D89-D9BA-4AF9-A386-C16D2697A7D3}" dt="2024-04-17T07:55:33.478" v="206" actId="26606"/>
          <ac:spMkLst>
            <pc:docMk/>
            <pc:sldMk cId="1561632557" sldId="292"/>
            <ac:spMk id="2075" creationId="{10162E77-11AD-44A7-84EC-40C59EEFBD2E}"/>
          </ac:spMkLst>
        </pc:spChg>
        <pc:spChg chg="add del">
          <ac:chgData name="Jinhong Brejnholt (JINB)" userId="b8219c71-9da7-4a12-aded-a071d88b9102" providerId="ADAL" clId="{C8E88D89-D9BA-4AF9-A386-C16D2697A7D3}" dt="2024-04-17T07:56:31.257" v="217" actId="26606"/>
          <ac:spMkLst>
            <pc:docMk/>
            <pc:sldMk cId="1561632557" sldId="292"/>
            <ac:spMk id="2081" creationId="{D40791F6-715D-481A-9C4A-3645AECFD5A0}"/>
          </ac:spMkLst>
        </pc:spChg>
        <pc:spChg chg="add del">
          <ac:chgData name="Jinhong Brejnholt (JINB)" userId="b8219c71-9da7-4a12-aded-a071d88b9102" providerId="ADAL" clId="{C8E88D89-D9BA-4AF9-A386-C16D2697A7D3}" dt="2024-04-17T07:56:31.257" v="217" actId="26606"/>
          <ac:spMkLst>
            <pc:docMk/>
            <pc:sldMk cId="1561632557" sldId="292"/>
            <ac:spMk id="2085" creationId="{CADA4CA0-9A57-4FBE-A9E5-24DFC23C3F1A}"/>
          </ac:spMkLst>
        </pc:spChg>
        <pc:spChg chg="add del">
          <ac:chgData name="Jinhong Brejnholt (JINB)" userId="b8219c71-9da7-4a12-aded-a071d88b9102" providerId="ADAL" clId="{C8E88D89-D9BA-4AF9-A386-C16D2697A7D3}" dt="2024-04-17T07:56:31.257" v="217" actId="26606"/>
          <ac:spMkLst>
            <pc:docMk/>
            <pc:sldMk cId="1561632557" sldId="292"/>
            <ac:spMk id="2087" creationId="{811CBAFA-D7E0-40A7-BB94-2C05304B407B}"/>
          </ac:spMkLst>
        </pc:spChg>
        <pc:spChg chg="add del">
          <ac:chgData name="Jinhong Brejnholt (JINB)" userId="b8219c71-9da7-4a12-aded-a071d88b9102" providerId="ADAL" clId="{C8E88D89-D9BA-4AF9-A386-C16D2697A7D3}" dt="2024-04-17T07:56:25.442" v="210" actId="26606"/>
          <ac:spMkLst>
            <pc:docMk/>
            <pc:sldMk cId="1561632557" sldId="292"/>
            <ac:spMk id="2092" creationId="{D40791F6-715D-481A-9C4A-3645AECFD5A0}"/>
          </ac:spMkLst>
        </pc:spChg>
        <pc:spChg chg="add del">
          <ac:chgData name="Jinhong Brejnholt (JINB)" userId="b8219c71-9da7-4a12-aded-a071d88b9102" providerId="ADAL" clId="{C8E88D89-D9BA-4AF9-A386-C16D2697A7D3}" dt="2024-04-17T07:56:25.442" v="210" actId="26606"/>
          <ac:spMkLst>
            <pc:docMk/>
            <pc:sldMk cId="1561632557" sldId="292"/>
            <ac:spMk id="2096" creationId="{CADA4CA0-9A57-4FBE-A9E5-24DFC23C3F1A}"/>
          </ac:spMkLst>
        </pc:spChg>
        <pc:spChg chg="add del">
          <ac:chgData name="Jinhong Brejnholt (JINB)" userId="b8219c71-9da7-4a12-aded-a071d88b9102" providerId="ADAL" clId="{C8E88D89-D9BA-4AF9-A386-C16D2697A7D3}" dt="2024-04-17T07:56:25.442" v="210" actId="26606"/>
          <ac:spMkLst>
            <pc:docMk/>
            <pc:sldMk cId="1561632557" sldId="292"/>
            <ac:spMk id="2098" creationId="{811CBAFA-D7E0-40A7-BB94-2C05304B407B}"/>
          </ac:spMkLst>
        </pc:spChg>
        <pc:spChg chg="add del">
          <ac:chgData name="Jinhong Brejnholt (JINB)" userId="b8219c71-9da7-4a12-aded-a071d88b9102" providerId="ADAL" clId="{C8E88D89-D9BA-4AF9-A386-C16D2697A7D3}" dt="2024-04-17T07:56:27.023" v="212" actId="26606"/>
          <ac:spMkLst>
            <pc:docMk/>
            <pc:sldMk cId="1561632557" sldId="292"/>
            <ac:spMk id="2101" creationId="{19C0D743-B1D4-4E51-9DA7-C7D5DFB38BA1}"/>
          </ac:spMkLst>
        </pc:spChg>
        <pc:spChg chg="add del">
          <ac:chgData name="Jinhong Brejnholt (JINB)" userId="b8219c71-9da7-4a12-aded-a071d88b9102" providerId="ADAL" clId="{C8E88D89-D9BA-4AF9-A386-C16D2697A7D3}" dt="2024-04-17T07:56:27.023" v="212" actId="26606"/>
          <ac:spMkLst>
            <pc:docMk/>
            <pc:sldMk cId="1561632557" sldId="292"/>
            <ac:spMk id="2102" creationId="{9C79E85A-4471-4765-8CC6-CC72735E6DCE}"/>
          </ac:spMkLst>
        </pc:spChg>
        <pc:spChg chg="add del">
          <ac:chgData name="Jinhong Brejnholt (JINB)" userId="b8219c71-9da7-4a12-aded-a071d88b9102" providerId="ADAL" clId="{C8E88D89-D9BA-4AF9-A386-C16D2697A7D3}" dt="2024-04-17T07:56:27.725" v="214" actId="26606"/>
          <ac:spMkLst>
            <pc:docMk/>
            <pc:sldMk cId="1561632557" sldId="292"/>
            <ac:spMk id="2104" creationId="{08CB54FC-0B2A-4107-9A70-958B90B76585}"/>
          </ac:spMkLst>
        </pc:spChg>
        <pc:spChg chg="add del">
          <ac:chgData name="Jinhong Brejnholt (JINB)" userId="b8219c71-9da7-4a12-aded-a071d88b9102" providerId="ADAL" clId="{C8E88D89-D9BA-4AF9-A386-C16D2697A7D3}" dt="2024-04-17T07:56:27.725" v="214" actId="26606"/>
          <ac:spMkLst>
            <pc:docMk/>
            <pc:sldMk cId="1561632557" sldId="292"/>
            <ac:spMk id="2106" creationId="{6587DBF8-5C50-4034-8B79-FE54A01A8E15}"/>
          </ac:spMkLst>
        </pc:spChg>
        <pc:spChg chg="add del">
          <ac:chgData name="Jinhong Brejnholt (JINB)" userId="b8219c71-9da7-4a12-aded-a071d88b9102" providerId="ADAL" clId="{C8E88D89-D9BA-4AF9-A386-C16D2697A7D3}" dt="2024-04-17T07:56:27.725" v="214" actId="26606"/>
          <ac:spMkLst>
            <pc:docMk/>
            <pc:sldMk cId="1561632557" sldId="292"/>
            <ac:spMk id="2107" creationId="{14720853-E885-4BE5-BFE2-24004CEF6952}"/>
          </ac:spMkLst>
        </pc:spChg>
        <pc:spChg chg="add del">
          <ac:chgData name="Jinhong Brejnholt (JINB)" userId="b8219c71-9da7-4a12-aded-a071d88b9102" providerId="ADAL" clId="{C8E88D89-D9BA-4AF9-A386-C16D2697A7D3}" dt="2024-04-17T07:56:31.257" v="216" actId="26606"/>
          <ac:spMkLst>
            <pc:docMk/>
            <pc:sldMk cId="1561632557" sldId="292"/>
            <ac:spMk id="2109" creationId="{0AB6E427-3F73-4C06-A5D5-AE52C3883B50}"/>
          </ac:spMkLst>
        </pc:spChg>
        <pc:spChg chg="add del">
          <ac:chgData name="Jinhong Brejnholt (JINB)" userId="b8219c71-9da7-4a12-aded-a071d88b9102" providerId="ADAL" clId="{C8E88D89-D9BA-4AF9-A386-C16D2697A7D3}" dt="2024-04-17T07:56:31.257" v="216" actId="26606"/>
          <ac:spMkLst>
            <pc:docMk/>
            <pc:sldMk cId="1561632557" sldId="292"/>
            <ac:spMk id="2110" creationId="{D8C9BDAA-0390-4B39-9B5C-BC95E5120DA4}"/>
          </ac:spMkLst>
        </pc:spChg>
        <pc:spChg chg="add del">
          <ac:chgData name="Jinhong Brejnholt (JINB)" userId="b8219c71-9da7-4a12-aded-a071d88b9102" providerId="ADAL" clId="{C8E88D89-D9BA-4AF9-A386-C16D2697A7D3}" dt="2024-04-17T07:56:31.257" v="216" actId="26606"/>
          <ac:spMkLst>
            <pc:docMk/>
            <pc:sldMk cId="1561632557" sldId="292"/>
            <ac:spMk id="2111" creationId="{F9DB1FE5-9D46-433B-99D1-2F1B8DC79855}"/>
          </ac:spMkLst>
        </pc:spChg>
        <pc:spChg chg="add">
          <ac:chgData name="Jinhong Brejnholt (JINB)" userId="b8219c71-9da7-4a12-aded-a071d88b9102" providerId="ADAL" clId="{C8E88D89-D9BA-4AF9-A386-C16D2697A7D3}" dt="2024-04-17T07:56:31.257" v="217" actId="26606"/>
          <ac:spMkLst>
            <pc:docMk/>
            <pc:sldMk cId="1561632557" sldId="292"/>
            <ac:spMk id="2113" creationId="{873ECEC8-0F24-45B8-950F-35FC94BCEAC8}"/>
          </ac:spMkLst>
        </pc:spChg>
        <pc:spChg chg="add">
          <ac:chgData name="Jinhong Brejnholt (JINB)" userId="b8219c71-9da7-4a12-aded-a071d88b9102" providerId="ADAL" clId="{C8E88D89-D9BA-4AF9-A386-C16D2697A7D3}" dt="2024-04-17T07:56:31.257" v="217" actId="26606"/>
          <ac:spMkLst>
            <pc:docMk/>
            <pc:sldMk cId="1561632557" sldId="292"/>
            <ac:spMk id="2115" creationId="{7D417315-0A35-4882-ABD2-ABE3C89E5DCF}"/>
          </ac:spMkLst>
        </pc:spChg>
        <pc:spChg chg="add">
          <ac:chgData name="Jinhong Brejnholt (JINB)" userId="b8219c71-9da7-4a12-aded-a071d88b9102" providerId="ADAL" clId="{C8E88D89-D9BA-4AF9-A386-C16D2697A7D3}" dt="2024-04-17T07:56:31.257" v="217" actId="26606"/>
          <ac:spMkLst>
            <pc:docMk/>
            <pc:sldMk cId="1561632557" sldId="292"/>
            <ac:spMk id="2116" creationId="{8B53612E-ADB2-4457-9688-89506397AF28}"/>
          </ac:spMkLst>
        </pc:spChg>
        <pc:picChg chg="add del mod">
          <ac:chgData name="Jinhong Brejnholt (JINB)" userId="b8219c71-9da7-4a12-aded-a071d88b9102" providerId="ADAL" clId="{C8E88D89-D9BA-4AF9-A386-C16D2697A7D3}" dt="2024-04-17T07:56:17.306" v="208" actId="478"/>
          <ac:picMkLst>
            <pc:docMk/>
            <pc:sldMk cId="1561632557" sldId="292"/>
            <ac:picMk id="4" creationId="{38ED349D-7B8D-C113-07B9-8420539DC623}"/>
          </ac:picMkLst>
        </pc:picChg>
        <pc:picChg chg="add mod ord">
          <ac:chgData name="Jinhong Brejnholt (JINB)" userId="b8219c71-9da7-4a12-aded-a071d88b9102" providerId="ADAL" clId="{C8E88D89-D9BA-4AF9-A386-C16D2697A7D3}" dt="2024-04-17T07:56:31.257" v="217" actId="26606"/>
          <ac:picMkLst>
            <pc:docMk/>
            <pc:sldMk cId="1561632557" sldId="292"/>
            <ac:picMk id="5" creationId="{2B65CB3B-06A4-F7E2-70E1-64238CEB4ECB}"/>
          </ac:picMkLst>
        </pc:picChg>
        <pc:picChg chg="add del mod">
          <ac:chgData name="Jinhong Brejnholt (JINB)" userId="b8219c71-9da7-4a12-aded-a071d88b9102" providerId="ADAL" clId="{C8E88D89-D9BA-4AF9-A386-C16D2697A7D3}" dt="2024-04-17T07:55:11.903" v="195" actId="478"/>
          <ac:picMkLst>
            <pc:docMk/>
            <pc:sldMk cId="1561632557" sldId="292"/>
            <ac:picMk id="2050" creationId="{92409153-E10D-8FD5-A84A-B5A8DEF53E41}"/>
          </ac:picMkLst>
        </pc:picChg>
        <pc:picChg chg="add del mod">
          <ac:chgData name="Jinhong Brejnholt (JINB)" userId="b8219c71-9da7-4a12-aded-a071d88b9102" providerId="ADAL" clId="{C8E88D89-D9BA-4AF9-A386-C16D2697A7D3}" dt="2024-04-17T07:55:30.942" v="204" actId="478"/>
          <ac:picMkLst>
            <pc:docMk/>
            <pc:sldMk cId="1561632557" sldId="292"/>
            <ac:picMk id="2052" creationId="{CAB70A07-0F58-A1AD-FF8D-1770E9AE72CD}"/>
          </ac:picMkLst>
        </pc:picChg>
        <pc:cxnChg chg="add del">
          <ac:chgData name="Jinhong Brejnholt (JINB)" userId="b8219c71-9da7-4a12-aded-a071d88b9102" providerId="ADAL" clId="{C8E88D89-D9BA-4AF9-A386-C16D2697A7D3}" dt="2024-04-17T07:55:17.057" v="198" actId="26606"/>
          <ac:cxnSpMkLst>
            <pc:docMk/>
            <pc:sldMk cId="1561632557" sldId="292"/>
            <ac:cxnSpMk id="2056" creationId="{740F83A4-FAC4-4867-95A5-BBFD280C7BF5}"/>
          </ac:cxnSpMkLst>
        </pc:cxnChg>
        <pc:cxnChg chg="add del">
          <ac:chgData name="Jinhong Brejnholt (JINB)" userId="b8219c71-9da7-4a12-aded-a071d88b9102" providerId="ADAL" clId="{C8E88D89-D9BA-4AF9-A386-C16D2697A7D3}" dt="2024-04-17T07:54:33.088" v="194" actId="26606"/>
          <ac:cxnSpMkLst>
            <pc:docMk/>
            <pc:sldMk cId="1561632557" sldId="292"/>
            <ac:cxnSpMk id="2057" creationId="{89EB8C68-FF1B-4849-867B-32D29B19F102}"/>
          </ac:cxnSpMkLst>
        </pc:cxnChg>
        <pc:cxnChg chg="add del">
          <ac:chgData name="Jinhong Brejnholt (JINB)" userId="b8219c71-9da7-4a12-aded-a071d88b9102" providerId="ADAL" clId="{C8E88D89-D9BA-4AF9-A386-C16D2697A7D3}" dt="2024-04-17T07:55:18.423" v="200" actId="26606"/>
          <ac:cxnSpMkLst>
            <pc:docMk/>
            <pc:sldMk cId="1561632557" sldId="292"/>
            <ac:cxnSpMk id="2066" creationId="{754A678E-8F30-4E92-A5BF-F5D03D011394}"/>
          </ac:cxnSpMkLst>
        </pc:cxnChg>
        <pc:cxnChg chg="add del">
          <ac:chgData name="Jinhong Brejnholt (JINB)" userId="b8219c71-9da7-4a12-aded-a071d88b9102" providerId="ADAL" clId="{C8E88D89-D9BA-4AF9-A386-C16D2697A7D3}" dt="2024-04-17T07:55:33.478" v="206" actId="26606"/>
          <ac:cxnSpMkLst>
            <pc:docMk/>
            <pc:sldMk cId="1561632557" sldId="292"/>
            <ac:cxnSpMk id="2076" creationId="{5AB158E9-1B40-4CD6-95F0-95CA11DF7B7A}"/>
          </ac:cxnSpMkLst>
        </pc:cxnChg>
        <pc:cxnChg chg="add del">
          <ac:chgData name="Jinhong Brejnholt (JINB)" userId="b8219c71-9da7-4a12-aded-a071d88b9102" providerId="ADAL" clId="{C8E88D89-D9BA-4AF9-A386-C16D2697A7D3}" dt="2024-04-17T07:56:31.257" v="217" actId="26606"/>
          <ac:cxnSpMkLst>
            <pc:docMk/>
            <pc:sldMk cId="1561632557" sldId="292"/>
            <ac:cxnSpMk id="2083" creationId="{740F83A4-FAC4-4867-95A5-BBFD280C7BF5}"/>
          </ac:cxnSpMkLst>
        </pc:cxnChg>
        <pc:cxnChg chg="add del">
          <ac:chgData name="Jinhong Brejnholt (JINB)" userId="b8219c71-9da7-4a12-aded-a071d88b9102" providerId="ADAL" clId="{C8E88D89-D9BA-4AF9-A386-C16D2697A7D3}" dt="2024-04-17T07:56:25.442" v="210" actId="26606"/>
          <ac:cxnSpMkLst>
            <pc:docMk/>
            <pc:sldMk cId="1561632557" sldId="292"/>
            <ac:cxnSpMk id="2094" creationId="{740F83A4-FAC4-4867-95A5-BBFD280C7BF5}"/>
          </ac:cxnSpMkLst>
        </pc:cxnChg>
        <pc:cxnChg chg="add del">
          <ac:chgData name="Jinhong Brejnholt (JINB)" userId="b8219c71-9da7-4a12-aded-a071d88b9102" providerId="ADAL" clId="{C8E88D89-D9BA-4AF9-A386-C16D2697A7D3}" dt="2024-04-17T07:56:27.023" v="212" actId="26606"/>
          <ac:cxnSpMkLst>
            <pc:docMk/>
            <pc:sldMk cId="1561632557" sldId="292"/>
            <ac:cxnSpMk id="2100" creationId="{22E0153F-9015-419B-A6CF-89D70D5A9093}"/>
          </ac:cxnSpMkLst>
        </pc:cxnChg>
        <pc:cxnChg chg="add del">
          <ac:chgData name="Jinhong Brejnholt (JINB)" userId="b8219c71-9da7-4a12-aded-a071d88b9102" providerId="ADAL" clId="{C8E88D89-D9BA-4AF9-A386-C16D2697A7D3}" dt="2024-04-17T07:56:27.725" v="214" actId="26606"/>
          <ac:cxnSpMkLst>
            <pc:docMk/>
            <pc:sldMk cId="1561632557" sldId="292"/>
            <ac:cxnSpMk id="2105" creationId="{7855A9B5-1710-4B19-B0F1-CDFDD4ED5B7E}"/>
          </ac:cxnSpMkLst>
        </pc:cxnChg>
        <pc:cxnChg chg="add">
          <ac:chgData name="Jinhong Brejnholt (JINB)" userId="b8219c71-9da7-4a12-aded-a071d88b9102" providerId="ADAL" clId="{C8E88D89-D9BA-4AF9-A386-C16D2697A7D3}" dt="2024-04-17T07:56:31.257" v="217" actId="26606"/>
          <ac:cxnSpMkLst>
            <pc:docMk/>
            <pc:sldMk cId="1561632557" sldId="292"/>
            <ac:cxnSpMk id="2114" creationId="{89EB8C68-FF1B-4849-867B-32D29B19F102}"/>
          </ac:cxnSpMkLst>
        </pc:cxnChg>
      </pc:sldChg>
      <pc:sldChg chg="addSp delSp modSp add del mod ord">
        <pc:chgData name="Jinhong Brejnholt (JINB)" userId="b8219c71-9da7-4a12-aded-a071d88b9102" providerId="ADAL" clId="{C8E88D89-D9BA-4AF9-A386-C16D2697A7D3}" dt="2024-04-17T08:16:26.772" v="334" actId="47"/>
        <pc:sldMkLst>
          <pc:docMk/>
          <pc:sldMk cId="1696486098" sldId="293"/>
        </pc:sldMkLst>
        <pc:spChg chg="mod">
          <ac:chgData name="Jinhong Brejnholt (JINB)" userId="b8219c71-9da7-4a12-aded-a071d88b9102" providerId="ADAL" clId="{C8E88D89-D9BA-4AF9-A386-C16D2697A7D3}" dt="2024-04-17T07:59:38.506" v="286" actId="20577"/>
          <ac:spMkLst>
            <pc:docMk/>
            <pc:sldMk cId="1696486098" sldId="293"/>
            <ac:spMk id="3" creationId="{DEA525A2-B3A9-F292-F9AB-9FA570DB1E3A}"/>
          </ac:spMkLst>
        </pc:spChg>
        <pc:picChg chg="del">
          <ac:chgData name="Jinhong Brejnholt (JINB)" userId="b8219c71-9da7-4a12-aded-a071d88b9102" providerId="ADAL" clId="{C8E88D89-D9BA-4AF9-A386-C16D2697A7D3}" dt="2024-04-17T08:12:40.924" v="301" actId="478"/>
          <ac:picMkLst>
            <pc:docMk/>
            <pc:sldMk cId="1696486098" sldId="293"/>
            <ac:picMk id="5" creationId="{2B65CB3B-06A4-F7E2-70E1-64238CEB4ECB}"/>
          </ac:picMkLst>
        </pc:picChg>
        <pc:picChg chg="add del mod">
          <ac:chgData name="Jinhong Brejnholt (JINB)" userId="b8219c71-9da7-4a12-aded-a071d88b9102" providerId="ADAL" clId="{C8E88D89-D9BA-4AF9-A386-C16D2697A7D3}" dt="2024-04-17T08:12:53.084" v="305" actId="478"/>
          <ac:picMkLst>
            <pc:docMk/>
            <pc:sldMk cId="1696486098" sldId="293"/>
            <ac:picMk id="6" creationId="{EFA60931-89F8-5FD5-0A47-CAD1E6C42F42}"/>
          </ac:picMkLst>
        </pc:picChg>
      </pc:sldChg>
      <pc:sldChg chg="delSp add del ord setBg delDesignElem">
        <pc:chgData name="Jinhong Brejnholt (JINB)" userId="b8219c71-9da7-4a12-aded-a071d88b9102" providerId="ADAL" clId="{C8E88D89-D9BA-4AF9-A386-C16D2697A7D3}" dt="2024-04-17T07:59:01.444" v="274" actId="47"/>
        <pc:sldMkLst>
          <pc:docMk/>
          <pc:sldMk cId="3729273093" sldId="293"/>
        </pc:sldMkLst>
        <pc:spChg chg="del">
          <ac:chgData name="Jinhong Brejnholt (JINB)" userId="b8219c71-9da7-4a12-aded-a071d88b9102" providerId="ADAL" clId="{C8E88D89-D9BA-4AF9-A386-C16D2697A7D3}" dt="2024-04-17T07:58:56.695" v="271"/>
          <ac:spMkLst>
            <pc:docMk/>
            <pc:sldMk cId="3729273093" sldId="293"/>
            <ac:spMk id="2113" creationId="{873ECEC8-0F24-45B8-950F-35FC94BCEAC8}"/>
          </ac:spMkLst>
        </pc:spChg>
        <pc:spChg chg="del">
          <ac:chgData name="Jinhong Brejnholt (JINB)" userId="b8219c71-9da7-4a12-aded-a071d88b9102" providerId="ADAL" clId="{C8E88D89-D9BA-4AF9-A386-C16D2697A7D3}" dt="2024-04-17T07:58:56.695" v="271"/>
          <ac:spMkLst>
            <pc:docMk/>
            <pc:sldMk cId="3729273093" sldId="293"/>
            <ac:spMk id="2115" creationId="{7D417315-0A35-4882-ABD2-ABE3C89E5DCF}"/>
          </ac:spMkLst>
        </pc:spChg>
        <pc:spChg chg="del">
          <ac:chgData name="Jinhong Brejnholt (JINB)" userId="b8219c71-9da7-4a12-aded-a071d88b9102" providerId="ADAL" clId="{C8E88D89-D9BA-4AF9-A386-C16D2697A7D3}" dt="2024-04-17T07:58:56.695" v="271"/>
          <ac:spMkLst>
            <pc:docMk/>
            <pc:sldMk cId="3729273093" sldId="293"/>
            <ac:spMk id="2116" creationId="{8B53612E-ADB2-4457-9688-89506397AF28}"/>
          </ac:spMkLst>
        </pc:spChg>
        <pc:cxnChg chg="del">
          <ac:chgData name="Jinhong Brejnholt (JINB)" userId="b8219c71-9da7-4a12-aded-a071d88b9102" providerId="ADAL" clId="{C8E88D89-D9BA-4AF9-A386-C16D2697A7D3}" dt="2024-04-17T07:58:56.695" v="271"/>
          <ac:cxnSpMkLst>
            <pc:docMk/>
            <pc:sldMk cId="3729273093" sldId="293"/>
            <ac:cxnSpMk id="2114" creationId="{89EB8C68-FF1B-4849-867B-32D29B19F102}"/>
          </ac:cxnSpMkLst>
        </pc:cxnChg>
      </pc:sldChg>
      <pc:sldChg chg="add ord">
        <pc:chgData name="Jinhong Brejnholt (JINB)" userId="b8219c71-9da7-4a12-aded-a071d88b9102" providerId="ADAL" clId="{C8E88D89-D9BA-4AF9-A386-C16D2697A7D3}" dt="2024-04-17T08:12:48.694" v="304"/>
        <pc:sldMkLst>
          <pc:docMk/>
          <pc:sldMk cId="814848195" sldId="294"/>
        </pc:sldMkLst>
      </pc:sldChg>
      <pc:sldChg chg="delSp add del setBg delDesignElem">
        <pc:chgData name="Jinhong Brejnholt (JINB)" userId="b8219c71-9da7-4a12-aded-a071d88b9102" providerId="ADAL" clId="{C8E88D89-D9BA-4AF9-A386-C16D2697A7D3}" dt="2024-04-17T08:13:27.655" v="309" actId="47"/>
        <pc:sldMkLst>
          <pc:docMk/>
          <pc:sldMk cId="3698650890" sldId="295"/>
        </pc:sldMkLst>
        <pc:spChg chg="del">
          <ac:chgData name="Jinhong Brejnholt (JINB)" userId="b8219c71-9da7-4a12-aded-a071d88b9102" providerId="ADAL" clId="{C8E88D89-D9BA-4AF9-A386-C16D2697A7D3}" dt="2024-04-17T08:13:22.853" v="307"/>
          <ac:spMkLst>
            <pc:docMk/>
            <pc:sldMk cId="3698650890" sldId="295"/>
            <ac:spMk id="2113" creationId="{873ECEC8-0F24-45B8-950F-35FC94BCEAC8}"/>
          </ac:spMkLst>
        </pc:spChg>
        <pc:spChg chg="del">
          <ac:chgData name="Jinhong Brejnholt (JINB)" userId="b8219c71-9da7-4a12-aded-a071d88b9102" providerId="ADAL" clId="{C8E88D89-D9BA-4AF9-A386-C16D2697A7D3}" dt="2024-04-17T08:13:22.853" v="307"/>
          <ac:spMkLst>
            <pc:docMk/>
            <pc:sldMk cId="3698650890" sldId="295"/>
            <ac:spMk id="2115" creationId="{7D417315-0A35-4882-ABD2-ABE3C89E5DCF}"/>
          </ac:spMkLst>
        </pc:spChg>
        <pc:spChg chg="del">
          <ac:chgData name="Jinhong Brejnholt (JINB)" userId="b8219c71-9da7-4a12-aded-a071d88b9102" providerId="ADAL" clId="{C8E88D89-D9BA-4AF9-A386-C16D2697A7D3}" dt="2024-04-17T08:13:22.853" v="307"/>
          <ac:spMkLst>
            <pc:docMk/>
            <pc:sldMk cId="3698650890" sldId="295"/>
            <ac:spMk id="2116" creationId="{8B53612E-ADB2-4457-9688-89506397AF28}"/>
          </ac:spMkLst>
        </pc:spChg>
        <pc:cxnChg chg="del">
          <ac:chgData name="Jinhong Brejnholt (JINB)" userId="b8219c71-9da7-4a12-aded-a071d88b9102" providerId="ADAL" clId="{C8E88D89-D9BA-4AF9-A386-C16D2697A7D3}" dt="2024-04-17T08:13:22.853" v="307"/>
          <ac:cxnSpMkLst>
            <pc:docMk/>
            <pc:sldMk cId="3698650890" sldId="295"/>
            <ac:cxnSpMk id="2114" creationId="{89EB8C68-FF1B-4849-867B-32D29B19F102}"/>
          </ac:cxnSpMkLst>
        </pc:cxnChg>
      </pc:sldChg>
      <pc:sldChg chg="modSp add mod">
        <pc:chgData name="Jinhong Brejnholt (JINB)" userId="b8219c71-9da7-4a12-aded-a071d88b9102" providerId="ADAL" clId="{C8E88D89-D9BA-4AF9-A386-C16D2697A7D3}" dt="2024-04-17T08:14:20.554" v="321" actId="400"/>
        <pc:sldMkLst>
          <pc:docMk/>
          <pc:sldMk cId="888268896" sldId="296"/>
        </pc:sldMkLst>
        <pc:spChg chg="mod">
          <ac:chgData name="Jinhong Brejnholt (JINB)" userId="b8219c71-9da7-4a12-aded-a071d88b9102" providerId="ADAL" clId="{C8E88D89-D9BA-4AF9-A386-C16D2697A7D3}" dt="2024-04-17T08:14:20.554" v="321" actId="400"/>
          <ac:spMkLst>
            <pc:docMk/>
            <pc:sldMk cId="888268896" sldId="296"/>
            <ac:spMk id="3" creationId="{DEA525A2-B3A9-F292-F9AB-9FA570DB1E3A}"/>
          </ac:spMkLst>
        </pc:spChg>
      </pc:sldChg>
      <pc:sldChg chg="modSp add mod">
        <pc:chgData name="Jinhong Brejnholt (JINB)" userId="b8219c71-9da7-4a12-aded-a071d88b9102" providerId="ADAL" clId="{C8E88D89-D9BA-4AF9-A386-C16D2697A7D3}" dt="2024-04-17T08:15:35.901" v="325"/>
        <pc:sldMkLst>
          <pc:docMk/>
          <pc:sldMk cId="2983650131" sldId="297"/>
        </pc:sldMkLst>
        <pc:spChg chg="mod">
          <ac:chgData name="Jinhong Brejnholt (JINB)" userId="b8219c71-9da7-4a12-aded-a071d88b9102" providerId="ADAL" clId="{C8E88D89-D9BA-4AF9-A386-C16D2697A7D3}" dt="2024-04-17T08:15:35.901" v="325"/>
          <ac:spMkLst>
            <pc:docMk/>
            <pc:sldMk cId="2983650131" sldId="297"/>
            <ac:spMk id="3" creationId="{DEA525A2-B3A9-F292-F9AB-9FA570DB1E3A}"/>
          </ac:spMkLst>
        </pc:spChg>
      </pc:sldChg>
      <pc:sldChg chg="modSp add mod">
        <pc:chgData name="Jinhong Brejnholt (JINB)" userId="b8219c71-9da7-4a12-aded-a071d88b9102" providerId="ADAL" clId="{C8E88D89-D9BA-4AF9-A386-C16D2697A7D3}" dt="2024-04-17T08:24:30.618" v="354" actId="20577"/>
        <pc:sldMkLst>
          <pc:docMk/>
          <pc:sldMk cId="563196736" sldId="298"/>
        </pc:sldMkLst>
        <pc:spChg chg="mod">
          <ac:chgData name="Jinhong Brejnholt (JINB)" userId="b8219c71-9da7-4a12-aded-a071d88b9102" providerId="ADAL" clId="{C8E88D89-D9BA-4AF9-A386-C16D2697A7D3}" dt="2024-04-17T08:24:30.618" v="354" actId="20577"/>
          <ac:spMkLst>
            <pc:docMk/>
            <pc:sldMk cId="563196736" sldId="298"/>
            <ac:spMk id="3" creationId="{DEA525A2-B3A9-F292-F9AB-9FA570DB1E3A}"/>
          </ac:spMkLst>
        </pc:spChg>
      </pc:sldChg>
      <pc:sldChg chg="addSp delSp add del setBg delDesignElem">
        <pc:chgData name="Jinhong Brejnholt (JINB)" userId="b8219c71-9da7-4a12-aded-a071d88b9102" providerId="ADAL" clId="{C8E88D89-D9BA-4AF9-A386-C16D2697A7D3}" dt="2024-04-17T08:13:51.018" v="315"/>
        <pc:sldMkLst>
          <pc:docMk/>
          <pc:sldMk cId="1680495408" sldId="298"/>
        </pc:sldMkLst>
        <pc:spChg chg="add del">
          <ac:chgData name="Jinhong Brejnholt (JINB)" userId="b8219c71-9da7-4a12-aded-a071d88b9102" providerId="ADAL" clId="{C8E88D89-D9BA-4AF9-A386-C16D2697A7D3}" dt="2024-04-17T08:13:51.018" v="315"/>
          <ac:spMkLst>
            <pc:docMk/>
            <pc:sldMk cId="1680495408" sldId="298"/>
            <ac:spMk id="2113" creationId="{873ECEC8-0F24-45B8-950F-35FC94BCEAC8}"/>
          </ac:spMkLst>
        </pc:spChg>
        <pc:spChg chg="add del">
          <ac:chgData name="Jinhong Brejnholt (JINB)" userId="b8219c71-9da7-4a12-aded-a071d88b9102" providerId="ADAL" clId="{C8E88D89-D9BA-4AF9-A386-C16D2697A7D3}" dt="2024-04-17T08:13:51.018" v="315"/>
          <ac:spMkLst>
            <pc:docMk/>
            <pc:sldMk cId="1680495408" sldId="298"/>
            <ac:spMk id="2115" creationId="{7D417315-0A35-4882-ABD2-ABE3C89E5DCF}"/>
          </ac:spMkLst>
        </pc:spChg>
        <pc:spChg chg="add del">
          <ac:chgData name="Jinhong Brejnholt (JINB)" userId="b8219c71-9da7-4a12-aded-a071d88b9102" providerId="ADAL" clId="{C8E88D89-D9BA-4AF9-A386-C16D2697A7D3}" dt="2024-04-17T08:13:51.018" v="315"/>
          <ac:spMkLst>
            <pc:docMk/>
            <pc:sldMk cId="1680495408" sldId="298"/>
            <ac:spMk id="2116" creationId="{8B53612E-ADB2-4457-9688-89506397AF28}"/>
          </ac:spMkLst>
        </pc:spChg>
        <pc:cxnChg chg="add del">
          <ac:chgData name="Jinhong Brejnholt (JINB)" userId="b8219c71-9da7-4a12-aded-a071d88b9102" providerId="ADAL" clId="{C8E88D89-D9BA-4AF9-A386-C16D2697A7D3}" dt="2024-04-17T08:13:51.018" v="315"/>
          <ac:cxnSpMkLst>
            <pc:docMk/>
            <pc:sldMk cId="1680495408" sldId="298"/>
            <ac:cxnSpMk id="2114" creationId="{89EB8C68-FF1B-4849-867B-32D29B19F102}"/>
          </ac:cxnSpMkLst>
        </pc:cxnChg>
      </pc:sldChg>
      <pc:sldChg chg="modSp add mod">
        <pc:chgData name="Jinhong Brejnholt (JINB)" userId="b8219c71-9da7-4a12-aded-a071d88b9102" providerId="ADAL" clId="{C8E88D89-D9BA-4AF9-A386-C16D2697A7D3}" dt="2024-04-17T08:24:25.273" v="353" actId="20577"/>
        <pc:sldMkLst>
          <pc:docMk/>
          <pc:sldMk cId="1253297200" sldId="299"/>
        </pc:sldMkLst>
        <pc:spChg chg="mod">
          <ac:chgData name="Jinhong Brejnholt (JINB)" userId="b8219c71-9da7-4a12-aded-a071d88b9102" providerId="ADAL" clId="{C8E88D89-D9BA-4AF9-A386-C16D2697A7D3}" dt="2024-04-17T08:24:25.273" v="353" actId="20577"/>
          <ac:spMkLst>
            <pc:docMk/>
            <pc:sldMk cId="1253297200" sldId="299"/>
            <ac:spMk id="3" creationId="{DEA525A2-B3A9-F292-F9AB-9FA570DB1E3A}"/>
          </ac:spMkLst>
        </pc:spChg>
      </pc:sldChg>
      <pc:sldChg chg="modSp add mod">
        <pc:chgData name="Jinhong Brejnholt (JINB)" userId="b8219c71-9da7-4a12-aded-a071d88b9102" providerId="ADAL" clId="{C8E88D89-D9BA-4AF9-A386-C16D2697A7D3}" dt="2024-04-17T08:24:19.698" v="352" actId="20577"/>
        <pc:sldMkLst>
          <pc:docMk/>
          <pc:sldMk cId="3911456978" sldId="300"/>
        </pc:sldMkLst>
        <pc:spChg chg="mod">
          <ac:chgData name="Jinhong Brejnholt (JINB)" userId="b8219c71-9da7-4a12-aded-a071d88b9102" providerId="ADAL" clId="{C8E88D89-D9BA-4AF9-A386-C16D2697A7D3}" dt="2024-04-17T08:24:19.698" v="352" actId="20577"/>
          <ac:spMkLst>
            <pc:docMk/>
            <pc:sldMk cId="3911456978" sldId="300"/>
            <ac:spMk id="3" creationId="{DEA525A2-B3A9-F292-F9AB-9FA570DB1E3A}"/>
          </ac:spMkLst>
        </pc:spChg>
      </pc:sldChg>
      <pc:sldChg chg="modSp add mod">
        <pc:chgData name="Jinhong Brejnholt (JINB)" userId="b8219c71-9da7-4a12-aded-a071d88b9102" providerId="ADAL" clId="{C8E88D89-D9BA-4AF9-A386-C16D2697A7D3}" dt="2024-04-17T08:24:13.634" v="350" actId="20577"/>
        <pc:sldMkLst>
          <pc:docMk/>
          <pc:sldMk cId="3764463720" sldId="301"/>
        </pc:sldMkLst>
        <pc:spChg chg="mod">
          <ac:chgData name="Jinhong Brejnholt (JINB)" userId="b8219c71-9da7-4a12-aded-a071d88b9102" providerId="ADAL" clId="{C8E88D89-D9BA-4AF9-A386-C16D2697A7D3}" dt="2024-04-17T08:24:13.634" v="350" actId="20577"/>
          <ac:spMkLst>
            <pc:docMk/>
            <pc:sldMk cId="3764463720" sldId="301"/>
            <ac:spMk id="3" creationId="{DEA525A2-B3A9-F292-F9AB-9FA570DB1E3A}"/>
          </ac:spMkLst>
        </pc:spChg>
      </pc:sldChg>
      <pc:sldChg chg="addSp delSp modSp add mod">
        <pc:chgData name="Jinhong Brejnholt (JINB)" userId="b8219c71-9da7-4a12-aded-a071d88b9102" providerId="ADAL" clId="{C8E88D89-D9BA-4AF9-A386-C16D2697A7D3}" dt="2024-04-17T08:24:06.777" v="347" actId="20577"/>
        <pc:sldMkLst>
          <pc:docMk/>
          <pc:sldMk cId="2221987880" sldId="302"/>
        </pc:sldMkLst>
        <pc:spChg chg="mod">
          <ac:chgData name="Jinhong Brejnholt (JINB)" userId="b8219c71-9da7-4a12-aded-a071d88b9102" providerId="ADAL" clId="{C8E88D89-D9BA-4AF9-A386-C16D2697A7D3}" dt="2024-04-17T08:23:45.180" v="344" actId="5793"/>
          <ac:spMkLst>
            <pc:docMk/>
            <pc:sldMk cId="2221987880" sldId="302"/>
            <ac:spMk id="2" creationId="{C9DC85D8-7CA0-43C7-5934-B1AE5AAA9E11}"/>
          </ac:spMkLst>
        </pc:spChg>
        <pc:spChg chg="mod ord">
          <ac:chgData name="Jinhong Brejnholt (JINB)" userId="b8219c71-9da7-4a12-aded-a071d88b9102" providerId="ADAL" clId="{C8E88D89-D9BA-4AF9-A386-C16D2697A7D3}" dt="2024-04-17T08:24:06.777" v="347" actId="20577"/>
          <ac:spMkLst>
            <pc:docMk/>
            <pc:sldMk cId="2221987880" sldId="302"/>
            <ac:spMk id="3" creationId="{DEA525A2-B3A9-F292-F9AB-9FA570DB1E3A}"/>
          </ac:spMkLst>
        </pc:spChg>
        <pc:spChg chg="del">
          <ac:chgData name="Jinhong Brejnholt (JINB)" userId="b8219c71-9da7-4a12-aded-a071d88b9102" providerId="ADAL" clId="{C8E88D89-D9BA-4AF9-A386-C16D2697A7D3}" dt="2024-04-17T08:23:23.235" v="337" actId="26606"/>
          <ac:spMkLst>
            <pc:docMk/>
            <pc:sldMk cId="2221987880" sldId="302"/>
            <ac:spMk id="2113" creationId="{873ECEC8-0F24-45B8-950F-35FC94BCEAC8}"/>
          </ac:spMkLst>
        </pc:spChg>
        <pc:spChg chg="del">
          <ac:chgData name="Jinhong Brejnholt (JINB)" userId="b8219c71-9da7-4a12-aded-a071d88b9102" providerId="ADAL" clId="{C8E88D89-D9BA-4AF9-A386-C16D2697A7D3}" dt="2024-04-17T08:23:23.235" v="337" actId="26606"/>
          <ac:spMkLst>
            <pc:docMk/>
            <pc:sldMk cId="2221987880" sldId="302"/>
            <ac:spMk id="2115" creationId="{7D417315-0A35-4882-ABD2-ABE3C89E5DCF}"/>
          </ac:spMkLst>
        </pc:spChg>
        <pc:spChg chg="del">
          <ac:chgData name="Jinhong Brejnholt (JINB)" userId="b8219c71-9da7-4a12-aded-a071d88b9102" providerId="ADAL" clId="{C8E88D89-D9BA-4AF9-A386-C16D2697A7D3}" dt="2024-04-17T08:23:23.235" v="337" actId="26606"/>
          <ac:spMkLst>
            <pc:docMk/>
            <pc:sldMk cId="2221987880" sldId="302"/>
            <ac:spMk id="2116" creationId="{8B53612E-ADB2-4457-9688-89506397AF28}"/>
          </ac:spMkLst>
        </pc:spChg>
        <pc:spChg chg="add">
          <ac:chgData name="Jinhong Brejnholt (JINB)" userId="b8219c71-9da7-4a12-aded-a071d88b9102" providerId="ADAL" clId="{C8E88D89-D9BA-4AF9-A386-C16D2697A7D3}" dt="2024-04-17T08:23:23.235" v="337" actId="26606"/>
          <ac:spMkLst>
            <pc:docMk/>
            <pc:sldMk cId="2221987880" sldId="302"/>
            <ac:spMk id="5127" creationId="{873ECEC8-0F24-45B8-950F-35FC94BCEAC8}"/>
          </ac:spMkLst>
        </pc:spChg>
        <pc:spChg chg="add">
          <ac:chgData name="Jinhong Brejnholt (JINB)" userId="b8219c71-9da7-4a12-aded-a071d88b9102" providerId="ADAL" clId="{C8E88D89-D9BA-4AF9-A386-C16D2697A7D3}" dt="2024-04-17T08:23:23.235" v="337" actId="26606"/>
          <ac:spMkLst>
            <pc:docMk/>
            <pc:sldMk cId="2221987880" sldId="302"/>
            <ac:spMk id="5131" creationId="{7D417315-0A35-4882-ABD2-ABE3C89E5DCF}"/>
          </ac:spMkLst>
        </pc:spChg>
        <pc:spChg chg="add">
          <ac:chgData name="Jinhong Brejnholt (JINB)" userId="b8219c71-9da7-4a12-aded-a071d88b9102" providerId="ADAL" clId="{C8E88D89-D9BA-4AF9-A386-C16D2697A7D3}" dt="2024-04-17T08:23:23.235" v="337" actId="26606"/>
          <ac:spMkLst>
            <pc:docMk/>
            <pc:sldMk cId="2221987880" sldId="302"/>
            <ac:spMk id="5133" creationId="{8B53612E-ADB2-4457-9688-89506397AF28}"/>
          </ac:spMkLst>
        </pc:spChg>
        <pc:picChg chg="del">
          <ac:chgData name="Jinhong Brejnholt (JINB)" userId="b8219c71-9da7-4a12-aded-a071d88b9102" providerId="ADAL" clId="{C8E88D89-D9BA-4AF9-A386-C16D2697A7D3}" dt="2024-04-17T08:23:19.105" v="335" actId="478"/>
          <ac:picMkLst>
            <pc:docMk/>
            <pc:sldMk cId="2221987880" sldId="302"/>
            <ac:picMk id="5" creationId="{2B65CB3B-06A4-F7E2-70E1-64238CEB4ECB}"/>
          </ac:picMkLst>
        </pc:picChg>
        <pc:picChg chg="add mod">
          <ac:chgData name="Jinhong Brejnholt (JINB)" userId="b8219c71-9da7-4a12-aded-a071d88b9102" providerId="ADAL" clId="{C8E88D89-D9BA-4AF9-A386-C16D2697A7D3}" dt="2024-04-17T08:23:23.235" v="337" actId="26606"/>
          <ac:picMkLst>
            <pc:docMk/>
            <pc:sldMk cId="2221987880" sldId="302"/>
            <ac:picMk id="5122" creationId="{07A33D2C-5F2A-55B7-296C-9411FF7F02CF}"/>
          </ac:picMkLst>
        </pc:picChg>
        <pc:cxnChg chg="del">
          <ac:chgData name="Jinhong Brejnholt (JINB)" userId="b8219c71-9da7-4a12-aded-a071d88b9102" providerId="ADAL" clId="{C8E88D89-D9BA-4AF9-A386-C16D2697A7D3}" dt="2024-04-17T08:23:23.235" v="337" actId="26606"/>
          <ac:cxnSpMkLst>
            <pc:docMk/>
            <pc:sldMk cId="2221987880" sldId="302"/>
            <ac:cxnSpMk id="2114" creationId="{89EB8C68-FF1B-4849-867B-32D29B19F102}"/>
          </ac:cxnSpMkLst>
        </pc:cxnChg>
        <pc:cxnChg chg="add">
          <ac:chgData name="Jinhong Brejnholt (JINB)" userId="b8219c71-9da7-4a12-aded-a071d88b9102" providerId="ADAL" clId="{C8E88D89-D9BA-4AF9-A386-C16D2697A7D3}" dt="2024-04-17T08:23:23.235" v="337" actId="26606"/>
          <ac:cxnSpMkLst>
            <pc:docMk/>
            <pc:sldMk cId="2221987880" sldId="302"/>
            <ac:cxnSpMk id="5129" creationId="{89EB8C68-FF1B-4849-867B-32D29B19F102}"/>
          </ac:cxnSpMkLst>
        </pc:cxnChg>
      </pc:sldChg>
      <pc:sldChg chg="addSp delSp modSp new mod">
        <pc:chgData name="Jinhong Brejnholt (JINB)" userId="b8219c71-9da7-4a12-aded-a071d88b9102" providerId="ADAL" clId="{C8E88D89-D9BA-4AF9-A386-C16D2697A7D3}" dt="2024-04-19T08:25:12.137" v="953" actId="1076"/>
        <pc:sldMkLst>
          <pc:docMk/>
          <pc:sldMk cId="2517397121" sldId="303"/>
        </pc:sldMkLst>
        <pc:spChg chg="mod">
          <ac:chgData name="Jinhong Brejnholt (JINB)" userId="b8219c71-9da7-4a12-aded-a071d88b9102" providerId="ADAL" clId="{C8E88D89-D9BA-4AF9-A386-C16D2697A7D3}" dt="2024-04-17T09:10:13.490" v="365"/>
          <ac:spMkLst>
            <pc:docMk/>
            <pc:sldMk cId="2517397121" sldId="303"/>
            <ac:spMk id="2" creationId="{47BA3F9B-A4B4-FF14-018A-BEFE94E1812A}"/>
          </ac:spMkLst>
        </pc:spChg>
        <pc:spChg chg="del">
          <ac:chgData name="Jinhong Brejnholt (JINB)" userId="b8219c71-9da7-4a12-aded-a071d88b9102" providerId="ADAL" clId="{C8E88D89-D9BA-4AF9-A386-C16D2697A7D3}" dt="2024-04-17T09:23:09.261" v="366"/>
          <ac:spMkLst>
            <pc:docMk/>
            <pc:sldMk cId="2517397121" sldId="303"/>
            <ac:spMk id="3" creationId="{733DF413-91A6-84A4-233B-C89EF7AB509B}"/>
          </ac:spMkLst>
        </pc:spChg>
        <pc:spChg chg="add del">
          <ac:chgData name="Jinhong Brejnholt (JINB)" userId="b8219c71-9da7-4a12-aded-a071d88b9102" providerId="ADAL" clId="{C8E88D89-D9BA-4AF9-A386-C16D2697A7D3}" dt="2024-04-17T11:41:18.741" v="417" actId="478"/>
          <ac:spMkLst>
            <pc:docMk/>
            <pc:sldMk cId="2517397121" sldId="303"/>
            <ac:spMk id="10" creationId="{74DA6B7E-703B-A202-D39D-08D921A6C5CD}"/>
          </ac:spMkLst>
        </pc:spChg>
        <pc:spChg chg="add del mod">
          <ac:chgData name="Jinhong Brejnholt (JINB)" userId="b8219c71-9da7-4a12-aded-a071d88b9102" providerId="ADAL" clId="{C8E88D89-D9BA-4AF9-A386-C16D2697A7D3}" dt="2024-04-17T11:43:34.739" v="508" actId="478"/>
          <ac:spMkLst>
            <pc:docMk/>
            <pc:sldMk cId="2517397121" sldId="303"/>
            <ac:spMk id="11" creationId="{81DF576A-C09A-30D2-21E2-A7148BCE2227}"/>
          </ac:spMkLst>
        </pc:spChg>
        <pc:spChg chg="add mod">
          <ac:chgData name="Jinhong Brejnholt (JINB)" userId="b8219c71-9da7-4a12-aded-a071d88b9102" providerId="ADAL" clId="{C8E88D89-D9BA-4AF9-A386-C16D2697A7D3}" dt="2024-04-17T11:44:19.616" v="516" actId="17032"/>
          <ac:spMkLst>
            <pc:docMk/>
            <pc:sldMk cId="2517397121" sldId="303"/>
            <ac:spMk id="16" creationId="{4E543299-8DB1-911F-5C06-4B57D8E2CA51}"/>
          </ac:spMkLst>
        </pc:spChg>
        <pc:spChg chg="add mod">
          <ac:chgData name="Jinhong Brejnholt (JINB)" userId="b8219c71-9da7-4a12-aded-a071d88b9102" providerId="ADAL" clId="{C8E88D89-D9BA-4AF9-A386-C16D2697A7D3}" dt="2024-04-17T11:44:25.193" v="518" actId="1076"/>
          <ac:spMkLst>
            <pc:docMk/>
            <pc:sldMk cId="2517397121" sldId="303"/>
            <ac:spMk id="17" creationId="{C8352084-8FE8-7B07-58AD-DC755D93BDD1}"/>
          </ac:spMkLst>
        </pc:spChg>
        <pc:spChg chg="add mod">
          <ac:chgData name="Jinhong Brejnholt (JINB)" userId="b8219c71-9da7-4a12-aded-a071d88b9102" providerId="ADAL" clId="{C8E88D89-D9BA-4AF9-A386-C16D2697A7D3}" dt="2024-04-17T11:44:31.576" v="520" actId="1076"/>
          <ac:spMkLst>
            <pc:docMk/>
            <pc:sldMk cId="2517397121" sldId="303"/>
            <ac:spMk id="18" creationId="{838ABC5E-6A6A-0EB1-FA9E-49F1EB673FB9}"/>
          </ac:spMkLst>
        </pc:spChg>
        <pc:spChg chg="add mod">
          <ac:chgData name="Jinhong Brejnholt (JINB)" userId="b8219c71-9da7-4a12-aded-a071d88b9102" providerId="ADAL" clId="{C8E88D89-D9BA-4AF9-A386-C16D2697A7D3}" dt="2024-04-19T08:25:05" v="952" actId="1076"/>
          <ac:spMkLst>
            <pc:docMk/>
            <pc:sldMk cId="2517397121" sldId="303"/>
            <ac:spMk id="19" creationId="{05511E79-160E-BBE4-56F9-B07623DF60BD}"/>
          </ac:spMkLst>
        </pc:spChg>
        <pc:spChg chg="add mod">
          <ac:chgData name="Jinhong Brejnholt (JINB)" userId="b8219c71-9da7-4a12-aded-a071d88b9102" providerId="ADAL" clId="{C8E88D89-D9BA-4AF9-A386-C16D2697A7D3}" dt="2024-04-17T11:44:43.399" v="524" actId="1076"/>
          <ac:spMkLst>
            <pc:docMk/>
            <pc:sldMk cId="2517397121" sldId="303"/>
            <ac:spMk id="20" creationId="{88E366E4-5951-D4A4-659D-07EAAC9677AB}"/>
          </ac:spMkLst>
        </pc:spChg>
        <pc:spChg chg="add mod">
          <ac:chgData name="Jinhong Brejnholt (JINB)" userId="b8219c71-9da7-4a12-aded-a071d88b9102" providerId="ADAL" clId="{C8E88D89-D9BA-4AF9-A386-C16D2697A7D3}" dt="2024-04-17T12:14:17.615" v="662"/>
          <ac:spMkLst>
            <pc:docMk/>
            <pc:sldMk cId="2517397121" sldId="303"/>
            <ac:spMk id="21" creationId="{B4A58B7D-B361-5005-AB8D-49C1C5FD0FA5}"/>
          </ac:spMkLst>
        </pc:spChg>
        <pc:spChg chg="add mod">
          <ac:chgData name="Jinhong Brejnholt (JINB)" userId="b8219c71-9da7-4a12-aded-a071d88b9102" providerId="ADAL" clId="{C8E88D89-D9BA-4AF9-A386-C16D2697A7D3}" dt="2024-04-17T12:32:42.422" v="861" actId="20577"/>
          <ac:spMkLst>
            <pc:docMk/>
            <pc:sldMk cId="2517397121" sldId="303"/>
            <ac:spMk id="22" creationId="{9786B58E-2B8C-7DDB-FCCA-8727F2D2A671}"/>
          </ac:spMkLst>
        </pc:spChg>
        <pc:spChg chg="add mod">
          <ac:chgData name="Jinhong Brejnholt (JINB)" userId="b8219c71-9da7-4a12-aded-a071d88b9102" providerId="ADAL" clId="{C8E88D89-D9BA-4AF9-A386-C16D2697A7D3}" dt="2024-04-19T08:24:57.230" v="950" actId="1076"/>
          <ac:spMkLst>
            <pc:docMk/>
            <pc:sldMk cId="2517397121" sldId="303"/>
            <ac:spMk id="23" creationId="{07CED3CD-7AE2-0A1C-3FEE-AD4C2A38C670}"/>
          </ac:spMkLst>
        </pc:spChg>
        <pc:spChg chg="add mod">
          <ac:chgData name="Jinhong Brejnholt (JINB)" userId="b8219c71-9da7-4a12-aded-a071d88b9102" providerId="ADAL" clId="{C8E88D89-D9BA-4AF9-A386-C16D2697A7D3}" dt="2024-04-17T12:32:06.846" v="847" actId="20577"/>
          <ac:spMkLst>
            <pc:docMk/>
            <pc:sldMk cId="2517397121" sldId="303"/>
            <ac:spMk id="24" creationId="{3EEA8D29-99EA-CB21-1FE7-5EC71BC74359}"/>
          </ac:spMkLst>
        </pc:spChg>
        <pc:spChg chg="add mod">
          <ac:chgData name="Jinhong Brejnholt (JINB)" userId="b8219c71-9da7-4a12-aded-a071d88b9102" providerId="ADAL" clId="{C8E88D89-D9BA-4AF9-A386-C16D2697A7D3}" dt="2024-04-19T08:25:02.495" v="951" actId="1076"/>
          <ac:spMkLst>
            <pc:docMk/>
            <pc:sldMk cId="2517397121" sldId="303"/>
            <ac:spMk id="25" creationId="{F9ED86D1-A036-C91C-8332-9D299D97CF49}"/>
          </ac:spMkLst>
        </pc:spChg>
        <pc:picChg chg="mod">
          <ac:chgData name="Jinhong Brejnholt (JINB)" userId="b8219c71-9da7-4a12-aded-a071d88b9102" providerId="ADAL" clId="{C8E88D89-D9BA-4AF9-A386-C16D2697A7D3}" dt="2024-04-19T08:24:54.376" v="949" actId="1076"/>
          <ac:picMkLst>
            <pc:docMk/>
            <pc:sldMk cId="2517397121" sldId="303"/>
            <ac:picMk id="4" creationId="{40BDD239-4641-D80B-55A2-5BFA60E6FEF1}"/>
          </ac:picMkLst>
        </pc:picChg>
        <pc:picChg chg="add mod">
          <ac:chgData name="Jinhong Brejnholt (JINB)" userId="b8219c71-9da7-4a12-aded-a071d88b9102" providerId="ADAL" clId="{C8E88D89-D9BA-4AF9-A386-C16D2697A7D3}" dt="2024-04-17T11:43:56.575" v="512" actId="1076"/>
          <ac:picMkLst>
            <pc:docMk/>
            <pc:sldMk cId="2517397121" sldId="303"/>
            <ac:picMk id="5" creationId="{8F024BA9-96BB-F321-B858-37968B5E218D}"/>
          </ac:picMkLst>
        </pc:picChg>
        <pc:picChg chg="add mod">
          <ac:chgData name="Jinhong Brejnholt (JINB)" userId="b8219c71-9da7-4a12-aded-a071d88b9102" providerId="ADAL" clId="{C8E88D89-D9BA-4AF9-A386-C16D2697A7D3}" dt="2024-04-17T09:24:01.362" v="388"/>
          <ac:picMkLst>
            <pc:docMk/>
            <pc:sldMk cId="2517397121" sldId="303"/>
            <ac:picMk id="7" creationId="{5C19C67E-82C6-9294-9054-164DB7E37B19}"/>
          </ac:picMkLst>
        </pc:picChg>
        <pc:picChg chg="add mod modCrop">
          <ac:chgData name="Jinhong Brejnholt (JINB)" userId="b8219c71-9da7-4a12-aded-a071d88b9102" providerId="ADAL" clId="{C8E88D89-D9BA-4AF9-A386-C16D2697A7D3}" dt="2024-04-17T11:43:09.610" v="505" actId="2085"/>
          <ac:picMkLst>
            <pc:docMk/>
            <pc:sldMk cId="2517397121" sldId="303"/>
            <ac:picMk id="9" creationId="{FC8BD2D4-D6F8-30EC-40E8-F287A0D88CE4}"/>
          </ac:picMkLst>
        </pc:picChg>
        <pc:picChg chg="add mod">
          <ac:chgData name="Jinhong Brejnholt (JINB)" userId="b8219c71-9da7-4a12-aded-a071d88b9102" providerId="ADAL" clId="{C8E88D89-D9BA-4AF9-A386-C16D2697A7D3}" dt="2024-04-17T12:29:08.512" v="677" actId="167"/>
          <ac:picMkLst>
            <pc:docMk/>
            <pc:sldMk cId="2517397121" sldId="303"/>
            <ac:picMk id="6146" creationId="{79A9A06E-E50F-D3BC-2AAB-D3910C74C95E}"/>
          </ac:picMkLst>
        </pc:picChg>
        <pc:picChg chg="add mod">
          <ac:chgData name="Jinhong Brejnholt (JINB)" userId="b8219c71-9da7-4a12-aded-a071d88b9102" providerId="ADAL" clId="{C8E88D89-D9BA-4AF9-A386-C16D2697A7D3}" dt="2024-04-19T08:25:12.137" v="953" actId="1076"/>
          <ac:picMkLst>
            <pc:docMk/>
            <pc:sldMk cId="2517397121" sldId="303"/>
            <ac:picMk id="6148" creationId="{28256674-0946-0F1A-A525-E8D932044D67}"/>
          </ac:picMkLst>
        </pc:picChg>
        <pc:cxnChg chg="add mod">
          <ac:chgData name="Jinhong Brejnholt (JINB)" userId="b8219c71-9da7-4a12-aded-a071d88b9102" providerId="ADAL" clId="{C8E88D89-D9BA-4AF9-A386-C16D2697A7D3}" dt="2024-04-17T11:43:52.149" v="511" actId="14100"/>
          <ac:cxnSpMkLst>
            <pc:docMk/>
            <pc:sldMk cId="2517397121" sldId="303"/>
            <ac:cxnSpMk id="13" creationId="{92695651-BAC4-2582-F051-4FE71E1E11DB}"/>
          </ac:cxnSpMkLst>
        </pc:cxnChg>
      </pc:sldChg>
      <pc:sldChg chg="new">
        <pc:chgData name="Jinhong Brejnholt (JINB)" userId="b8219c71-9da7-4a12-aded-a071d88b9102" providerId="ADAL" clId="{C8E88D89-D9BA-4AF9-A386-C16D2697A7D3}" dt="2024-04-21T16:28:22.232" v="954" actId="680"/>
        <pc:sldMkLst>
          <pc:docMk/>
          <pc:sldMk cId="2438029678" sldId="306"/>
        </pc:sldMkLst>
      </pc:sldChg>
    </pc:docChg>
  </pc:docChgLst>
  <pc:docChgLst>
    <pc:chgData name="Jinhong Brejnholt (JINB)" userId="b8219c71-9da7-4a12-aded-a071d88b9102" providerId="ADAL" clId="{843E1D76-F41C-47D7-B7C1-73BDDABAF34B}"/>
    <pc:docChg chg="undo redo custSel addSld delSld modSld sldOrd">
      <pc:chgData name="Jinhong Brejnholt (JINB)" userId="b8219c71-9da7-4a12-aded-a071d88b9102" providerId="ADAL" clId="{843E1D76-F41C-47D7-B7C1-73BDDABAF34B}" dt="2024-04-09T08:10:39.216" v="516"/>
      <pc:docMkLst>
        <pc:docMk/>
      </pc:docMkLst>
      <pc:sldChg chg="modSp mod">
        <pc:chgData name="Jinhong Brejnholt (JINB)" userId="b8219c71-9da7-4a12-aded-a071d88b9102" providerId="ADAL" clId="{843E1D76-F41C-47D7-B7C1-73BDDABAF34B}" dt="2024-04-04T14:37:13.682" v="272" actId="20577"/>
        <pc:sldMkLst>
          <pc:docMk/>
          <pc:sldMk cId="2367757329" sldId="257"/>
        </pc:sldMkLst>
        <pc:spChg chg="mod">
          <ac:chgData name="Jinhong Brejnholt (JINB)" userId="b8219c71-9da7-4a12-aded-a071d88b9102" providerId="ADAL" clId="{843E1D76-F41C-47D7-B7C1-73BDDABAF34B}" dt="2024-04-04T14:37:13.682" v="272" actId="20577"/>
          <ac:spMkLst>
            <pc:docMk/>
            <pc:sldMk cId="2367757329" sldId="257"/>
            <ac:spMk id="3" creationId="{5DD965FE-0896-C096-BC46-84A121C0C866}"/>
          </ac:spMkLst>
        </pc:spChg>
      </pc:sldChg>
      <pc:sldChg chg="addSp delSp modSp mod setBg setClrOvrMap">
        <pc:chgData name="Jinhong Brejnholt (JINB)" userId="b8219c71-9da7-4a12-aded-a071d88b9102" providerId="ADAL" clId="{843E1D76-F41C-47D7-B7C1-73BDDABAF34B}" dt="2024-04-09T08:10:11.599" v="514" actId="26606"/>
        <pc:sldMkLst>
          <pc:docMk/>
          <pc:sldMk cId="1867024182" sldId="261"/>
        </pc:sldMkLst>
        <pc:spChg chg="mod ord">
          <ac:chgData name="Jinhong Brejnholt (JINB)" userId="b8219c71-9da7-4a12-aded-a071d88b9102" providerId="ADAL" clId="{843E1D76-F41C-47D7-B7C1-73BDDABAF34B}" dt="2024-04-09T08:10:11.599" v="514" actId="26606"/>
          <ac:spMkLst>
            <pc:docMk/>
            <pc:sldMk cId="1867024182" sldId="261"/>
            <ac:spMk id="3" creationId="{834A6005-B591-B54C-12EA-1AED5734EE00}"/>
          </ac:spMkLst>
        </pc:spChg>
        <pc:spChg chg="mod ord">
          <ac:chgData name="Jinhong Brejnholt (JINB)" userId="b8219c71-9da7-4a12-aded-a071d88b9102" providerId="ADAL" clId="{843E1D76-F41C-47D7-B7C1-73BDDABAF34B}" dt="2024-04-09T08:10:11.599" v="514" actId="26606"/>
          <ac:spMkLst>
            <pc:docMk/>
            <pc:sldMk cId="1867024182" sldId="261"/>
            <ac:spMk id="4" creationId="{B94C12D5-A334-47DA-595D-27D620D864CA}"/>
          </ac:spMkLst>
        </pc:spChg>
        <pc:spChg chg="mod ord">
          <ac:chgData name="Jinhong Brejnholt (JINB)" userId="b8219c71-9da7-4a12-aded-a071d88b9102" providerId="ADAL" clId="{843E1D76-F41C-47D7-B7C1-73BDDABAF34B}" dt="2024-04-09T08:10:11.599" v="514" actId="26606"/>
          <ac:spMkLst>
            <pc:docMk/>
            <pc:sldMk cId="1867024182" sldId="261"/>
            <ac:spMk id="11" creationId="{DD108E5A-242E-187E-8380-E559ACD40009}"/>
          </ac:spMkLst>
        </pc:spChg>
        <pc:spChg chg="mod">
          <ac:chgData name="Jinhong Brejnholt (JINB)" userId="b8219c71-9da7-4a12-aded-a071d88b9102" providerId="ADAL" clId="{843E1D76-F41C-47D7-B7C1-73BDDABAF34B}" dt="2024-04-09T08:10:11.599" v="514" actId="26606"/>
          <ac:spMkLst>
            <pc:docMk/>
            <pc:sldMk cId="1867024182" sldId="261"/>
            <ac:spMk id="12" creationId="{906D433E-8B4E-792D-0F58-3DB817FB056B}"/>
          </ac:spMkLst>
        </pc:spChg>
        <pc:spChg chg="add del">
          <ac:chgData name="Jinhong Brejnholt (JINB)" userId="b8219c71-9da7-4a12-aded-a071d88b9102" providerId="ADAL" clId="{843E1D76-F41C-47D7-B7C1-73BDDABAF34B}" dt="2024-04-09T07:59:29.103" v="484" actId="26606"/>
          <ac:spMkLst>
            <pc:docMk/>
            <pc:sldMk cId="1867024182" sldId="261"/>
            <ac:spMk id="17" creationId="{416A0E3C-60E6-4F39-BC55-5F7C224E1F7C}"/>
          </ac:spMkLst>
        </pc:spChg>
        <pc:spChg chg="add del">
          <ac:chgData name="Jinhong Brejnholt (JINB)" userId="b8219c71-9da7-4a12-aded-a071d88b9102" providerId="ADAL" clId="{843E1D76-F41C-47D7-B7C1-73BDDABAF34B}" dt="2024-04-09T07:59:29.103" v="484" actId="26606"/>
          <ac:spMkLst>
            <pc:docMk/>
            <pc:sldMk cId="1867024182" sldId="261"/>
            <ac:spMk id="19" creationId="{1A03258A-52C6-4288-AA56-C3262A0D2584}"/>
          </ac:spMkLst>
        </pc:spChg>
        <pc:spChg chg="add del">
          <ac:chgData name="Jinhong Brejnholt (JINB)" userId="b8219c71-9da7-4a12-aded-a071d88b9102" providerId="ADAL" clId="{843E1D76-F41C-47D7-B7C1-73BDDABAF34B}" dt="2024-04-09T07:59:29.103" v="484" actId="26606"/>
          <ac:spMkLst>
            <pc:docMk/>
            <pc:sldMk cId="1867024182" sldId="261"/>
            <ac:spMk id="23" creationId="{311973C2-EB8B-452A-A698-4A252FD3AE28}"/>
          </ac:spMkLst>
        </pc:spChg>
        <pc:spChg chg="add del">
          <ac:chgData name="Jinhong Brejnholt (JINB)" userId="b8219c71-9da7-4a12-aded-a071d88b9102" providerId="ADAL" clId="{843E1D76-F41C-47D7-B7C1-73BDDABAF34B}" dt="2024-04-09T07:59:29.103" v="484" actId="26606"/>
          <ac:spMkLst>
            <pc:docMk/>
            <pc:sldMk cId="1867024182" sldId="261"/>
            <ac:spMk id="25" creationId="{10162E77-11AD-44A7-84EC-40C59EEFBD2E}"/>
          </ac:spMkLst>
        </pc:spChg>
        <pc:spChg chg="add del">
          <ac:chgData name="Jinhong Brejnholt (JINB)" userId="b8219c71-9da7-4a12-aded-a071d88b9102" providerId="ADAL" clId="{843E1D76-F41C-47D7-B7C1-73BDDABAF34B}" dt="2024-04-09T07:59:38.007" v="486" actId="26606"/>
          <ac:spMkLst>
            <pc:docMk/>
            <pc:sldMk cId="1867024182" sldId="261"/>
            <ac:spMk id="29" creationId="{8B53612E-ADB2-4457-9688-89506397AF28}"/>
          </ac:spMkLst>
        </pc:spChg>
        <pc:spChg chg="add del">
          <ac:chgData name="Jinhong Brejnholt (JINB)" userId="b8219c71-9da7-4a12-aded-a071d88b9102" providerId="ADAL" clId="{843E1D76-F41C-47D7-B7C1-73BDDABAF34B}" dt="2024-04-09T07:59:38.007" v="486" actId="26606"/>
          <ac:spMkLst>
            <pc:docMk/>
            <pc:sldMk cId="1867024182" sldId="261"/>
            <ac:spMk id="30" creationId="{416A0E3C-60E6-4F39-BC55-5F7C224E1F7C}"/>
          </ac:spMkLst>
        </pc:spChg>
        <pc:spChg chg="add del">
          <ac:chgData name="Jinhong Brejnholt (JINB)" userId="b8219c71-9da7-4a12-aded-a071d88b9102" providerId="ADAL" clId="{843E1D76-F41C-47D7-B7C1-73BDDABAF34B}" dt="2024-04-09T07:59:38.007" v="486" actId="26606"/>
          <ac:spMkLst>
            <pc:docMk/>
            <pc:sldMk cId="1867024182" sldId="261"/>
            <ac:spMk id="31" creationId="{1A03258A-52C6-4288-AA56-C3262A0D2584}"/>
          </ac:spMkLst>
        </pc:spChg>
        <pc:spChg chg="add del">
          <ac:chgData name="Jinhong Brejnholt (JINB)" userId="b8219c71-9da7-4a12-aded-a071d88b9102" providerId="ADAL" clId="{843E1D76-F41C-47D7-B7C1-73BDDABAF34B}" dt="2024-04-09T07:59:38.007" v="486" actId="26606"/>
          <ac:spMkLst>
            <pc:docMk/>
            <pc:sldMk cId="1867024182" sldId="261"/>
            <ac:spMk id="33" creationId="{873ECEC8-0F24-45B8-950F-35FC94BCEAC8}"/>
          </ac:spMkLst>
        </pc:spChg>
        <pc:spChg chg="add del">
          <ac:chgData name="Jinhong Brejnholt (JINB)" userId="b8219c71-9da7-4a12-aded-a071d88b9102" providerId="ADAL" clId="{843E1D76-F41C-47D7-B7C1-73BDDABAF34B}" dt="2024-04-09T07:59:38.007" v="486" actId="26606"/>
          <ac:spMkLst>
            <pc:docMk/>
            <pc:sldMk cId="1867024182" sldId="261"/>
            <ac:spMk id="35" creationId="{7D417315-0A35-4882-ABD2-ABE3C89E5DCF}"/>
          </ac:spMkLst>
        </pc:spChg>
        <pc:spChg chg="add del">
          <ac:chgData name="Jinhong Brejnholt (JINB)" userId="b8219c71-9da7-4a12-aded-a071d88b9102" providerId="ADAL" clId="{843E1D76-F41C-47D7-B7C1-73BDDABAF34B}" dt="2024-04-09T07:59:44.135" v="488" actId="26606"/>
          <ac:spMkLst>
            <pc:docMk/>
            <pc:sldMk cId="1867024182" sldId="261"/>
            <ac:spMk id="37" creationId="{416A0E3C-60E6-4F39-BC55-5F7C224E1F7C}"/>
          </ac:spMkLst>
        </pc:spChg>
        <pc:spChg chg="add del">
          <ac:chgData name="Jinhong Brejnholt (JINB)" userId="b8219c71-9da7-4a12-aded-a071d88b9102" providerId="ADAL" clId="{843E1D76-F41C-47D7-B7C1-73BDDABAF34B}" dt="2024-04-09T07:59:44.135" v="488" actId="26606"/>
          <ac:spMkLst>
            <pc:docMk/>
            <pc:sldMk cId="1867024182" sldId="261"/>
            <ac:spMk id="38" creationId="{1A03258A-52C6-4288-AA56-C3262A0D2584}"/>
          </ac:spMkLst>
        </pc:spChg>
        <pc:spChg chg="add del">
          <ac:chgData name="Jinhong Brejnholt (JINB)" userId="b8219c71-9da7-4a12-aded-a071d88b9102" providerId="ADAL" clId="{843E1D76-F41C-47D7-B7C1-73BDDABAF34B}" dt="2024-04-09T07:59:44.135" v="488" actId="26606"/>
          <ac:spMkLst>
            <pc:docMk/>
            <pc:sldMk cId="1867024182" sldId="261"/>
            <ac:spMk id="40" creationId="{990D0034-F768-41E7-85D4-F38C4DE85770}"/>
          </ac:spMkLst>
        </pc:spChg>
        <pc:spChg chg="add del">
          <ac:chgData name="Jinhong Brejnholt (JINB)" userId="b8219c71-9da7-4a12-aded-a071d88b9102" providerId="ADAL" clId="{843E1D76-F41C-47D7-B7C1-73BDDABAF34B}" dt="2024-04-09T07:59:45.419" v="490" actId="26606"/>
          <ac:spMkLst>
            <pc:docMk/>
            <pc:sldMk cId="1867024182" sldId="261"/>
            <ac:spMk id="43" creationId="{7DE3B1B8-DC38-48E8-8C31-EF790659B582}"/>
          </ac:spMkLst>
        </pc:spChg>
        <pc:spChg chg="add del">
          <ac:chgData name="Jinhong Brejnholt (JINB)" userId="b8219c71-9da7-4a12-aded-a071d88b9102" providerId="ADAL" clId="{843E1D76-F41C-47D7-B7C1-73BDDABAF34B}" dt="2024-04-09T07:59:45.419" v="490" actId="26606"/>
          <ac:spMkLst>
            <pc:docMk/>
            <pc:sldMk cId="1867024182" sldId="261"/>
            <ac:spMk id="44" creationId="{9E63FFFE-1DB2-4A0F-B495-35782F162299}"/>
          </ac:spMkLst>
        </pc:spChg>
        <pc:spChg chg="add del">
          <ac:chgData name="Jinhong Brejnholt (JINB)" userId="b8219c71-9da7-4a12-aded-a071d88b9102" providerId="ADAL" clId="{843E1D76-F41C-47D7-B7C1-73BDDABAF34B}" dt="2024-04-09T07:59:45.419" v="490" actId="26606"/>
          <ac:spMkLst>
            <pc:docMk/>
            <pc:sldMk cId="1867024182" sldId="261"/>
            <ac:spMk id="46" creationId="{F64BBAA4-C62B-4146-B49F-FE4CC4655EE0}"/>
          </ac:spMkLst>
        </pc:spChg>
        <pc:spChg chg="add del">
          <ac:chgData name="Jinhong Brejnholt (JINB)" userId="b8219c71-9da7-4a12-aded-a071d88b9102" providerId="ADAL" clId="{843E1D76-F41C-47D7-B7C1-73BDDABAF34B}" dt="2024-04-09T07:59:45.419" v="490" actId="26606"/>
          <ac:spMkLst>
            <pc:docMk/>
            <pc:sldMk cId="1867024182" sldId="261"/>
            <ac:spMk id="47" creationId="{77C34054-98F8-4229-885E-04C525969C5E}"/>
          </ac:spMkLst>
        </pc:spChg>
        <pc:spChg chg="add del">
          <ac:chgData name="Jinhong Brejnholt (JINB)" userId="b8219c71-9da7-4a12-aded-a071d88b9102" providerId="ADAL" clId="{843E1D76-F41C-47D7-B7C1-73BDDABAF34B}" dt="2024-04-09T07:59:45.419" v="490" actId="26606"/>
          <ac:spMkLst>
            <pc:docMk/>
            <pc:sldMk cId="1867024182" sldId="261"/>
            <ac:spMk id="48" creationId="{22AAB964-B835-4B93-A1F3-4A30D1F38589}"/>
          </ac:spMkLst>
        </pc:spChg>
        <pc:spChg chg="add del">
          <ac:chgData name="Jinhong Brejnholt (JINB)" userId="b8219c71-9da7-4a12-aded-a071d88b9102" providerId="ADAL" clId="{843E1D76-F41C-47D7-B7C1-73BDDABAF34B}" dt="2024-04-09T07:59:47.769" v="492" actId="26606"/>
          <ac:spMkLst>
            <pc:docMk/>
            <pc:sldMk cId="1867024182" sldId="261"/>
            <ac:spMk id="50" creationId="{416A0E3C-60E6-4F39-BC55-5F7C224E1F7C}"/>
          </ac:spMkLst>
        </pc:spChg>
        <pc:spChg chg="add del">
          <ac:chgData name="Jinhong Brejnholt (JINB)" userId="b8219c71-9da7-4a12-aded-a071d88b9102" providerId="ADAL" clId="{843E1D76-F41C-47D7-B7C1-73BDDABAF34B}" dt="2024-04-09T07:59:47.769" v="492" actId="26606"/>
          <ac:spMkLst>
            <pc:docMk/>
            <pc:sldMk cId="1867024182" sldId="261"/>
            <ac:spMk id="51" creationId="{1A03258A-52C6-4288-AA56-C3262A0D2584}"/>
          </ac:spMkLst>
        </pc:spChg>
        <pc:spChg chg="add del">
          <ac:chgData name="Jinhong Brejnholt (JINB)" userId="b8219c71-9da7-4a12-aded-a071d88b9102" providerId="ADAL" clId="{843E1D76-F41C-47D7-B7C1-73BDDABAF34B}" dt="2024-04-09T07:59:47.769" v="492" actId="26606"/>
          <ac:spMkLst>
            <pc:docMk/>
            <pc:sldMk cId="1867024182" sldId="261"/>
            <ac:spMk id="53" creationId="{A4F00451-4BD6-4902-BC68-A80FA0185801}"/>
          </ac:spMkLst>
        </pc:spChg>
        <pc:spChg chg="add del">
          <ac:chgData name="Jinhong Brejnholt (JINB)" userId="b8219c71-9da7-4a12-aded-a071d88b9102" providerId="ADAL" clId="{843E1D76-F41C-47D7-B7C1-73BDDABAF34B}" dt="2024-04-09T07:59:47.769" v="492" actId="26606"/>
          <ac:spMkLst>
            <pc:docMk/>
            <pc:sldMk cId="1867024182" sldId="261"/>
            <ac:spMk id="54" creationId="{BFE5EB49-4981-42B2-B377-A1A2BE1ECBE1}"/>
          </ac:spMkLst>
        </pc:spChg>
        <pc:spChg chg="add del">
          <ac:chgData name="Jinhong Brejnholt (JINB)" userId="b8219c71-9da7-4a12-aded-a071d88b9102" providerId="ADAL" clId="{843E1D76-F41C-47D7-B7C1-73BDDABAF34B}" dt="2024-04-09T07:59:47.769" v="492" actId="26606"/>
          <ac:spMkLst>
            <pc:docMk/>
            <pc:sldMk cId="1867024182" sldId="261"/>
            <ac:spMk id="55" creationId="{DE00BD20-6BB9-4B6A-971A-BA5D2A5470AE}"/>
          </ac:spMkLst>
        </pc:spChg>
        <pc:spChg chg="add del">
          <ac:chgData name="Jinhong Brejnholt (JINB)" userId="b8219c71-9da7-4a12-aded-a071d88b9102" providerId="ADAL" clId="{843E1D76-F41C-47D7-B7C1-73BDDABAF34B}" dt="2024-04-09T07:59:51.256" v="494" actId="26606"/>
          <ac:spMkLst>
            <pc:docMk/>
            <pc:sldMk cId="1867024182" sldId="261"/>
            <ac:spMk id="57" creationId="{416A0E3C-60E6-4F39-BC55-5F7C224E1F7C}"/>
          </ac:spMkLst>
        </pc:spChg>
        <pc:spChg chg="add del">
          <ac:chgData name="Jinhong Brejnholt (JINB)" userId="b8219c71-9da7-4a12-aded-a071d88b9102" providerId="ADAL" clId="{843E1D76-F41C-47D7-B7C1-73BDDABAF34B}" dt="2024-04-09T07:59:51.256" v="494" actId="26606"/>
          <ac:spMkLst>
            <pc:docMk/>
            <pc:sldMk cId="1867024182" sldId="261"/>
            <ac:spMk id="58" creationId="{1A03258A-52C6-4288-AA56-C3262A0D2584}"/>
          </ac:spMkLst>
        </pc:spChg>
        <pc:spChg chg="add del">
          <ac:chgData name="Jinhong Brejnholt (JINB)" userId="b8219c71-9da7-4a12-aded-a071d88b9102" providerId="ADAL" clId="{843E1D76-F41C-47D7-B7C1-73BDDABAF34B}" dt="2024-04-09T07:59:51.256" v="494" actId="26606"/>
          <ac:spMkLst>
            <pc:docMk/>
            <pc:sldMk cId="1867024182" sldId="261"/>
            <ac:spMk id="60" creationId="{990D0034-F768-41E7-85D4-F38C4DE85770}"/>
          </ac:spMkLst>
        </pc:spChg>
        <pc:spChg chg="add del">
          <ac:chgData name="Jinhong Brejnholt (JINB)" userId="b8219c71-9da7-4a12-aded-a071d88b9102" providerId="ADAL" clId="{843E1D76-F41C-47D7-B7C1-73BDDABAF34B}" dt="2024-04-09T07:59:57.192" v="496" actId="26606"/>
          <ac:spMkLst>
            <pc:docMk/>
            <pc:sldMk cId="1867024182" sldId="261"/>
            <ac:spMk id="63" creationId="{7DE3B1B8-DC38-48E8-8C31-EF790659B582}"/>
          </ac:spMkLst>
        </pc:spChg>
        <pc:spChg chg="add del">
          <ac:chgData name="Jinhong Brejnholt (JINB)" userId="b8219c71-9da7-4a12-aded-a071d88b9102" providerId="ADAL" clId="{843E1D76-F41C-47D7-B7C1-73BDDABAF34B}" dt="2024-04-09T07:59:57.192" v="496" actId="26606"/>
          <ac:spMkLst>
            <pc:docMk/>
            <pc:sldMk cId="1867024182" sldId="261"/>
            <ac:spMk id="64" creationId="{9E63FFFE-1DB2-4A0F-B495-35782F162299}"/>
          </ac:spMkLst>
        </pc:spChg>
        <pc:spChg chg="add del">
          <ac:chgData name="Jinhong Brejnholt (JINB)" userId="b8219c71-9da7-4a12-aded-a071d88b9102" providerId="ADAL" clId="{843E1D76-F41C-47D7-B7C1-73BDDABAF34B}" dt="2024-04-09T07:59:57.192" v="496" actId="26606"/>
          <ac:spMkLst>
            <pc:docMk/>
            <pc:sldMk cId="1867024182" sldId="261"/>
            <ac:spMk id="66" creationId="{F64BBAA4-C62B-4146-B49F-FE4CC4655EE0}"/>
          </ac:spMkLst>
        </pc:spChg>
        <pc:spChg chg="add del">
          <ac:chgData name="Jinhong Brejnholt (JINB)" userId="b8219c71-9da7-4a12-aded-a071d88b9102" providerId="ADAL" clId="{843E1D76-F41C-47D7-B7C1-73BDDABAF34B}" dt="2024-04-09T07:59:57.192" v="496" actId="26606"/>
          <ac:spMkLst>
            <pc:docMk/>
            <pc:sldMk cId="1867024182" sldId="261"/>
            <ac:spMk id="67" creationId="{77C34054-98F8-4229-885E-04C525969C5E}"/>
          </ac:spMkLst>
        </pc:spChg>
        <pc:spChg chg="add del">
          <ac:chgData name="Jinhong Brejnholt (JINB)" userId="b8219c71-9da7-4a12-aded-a071d88b9102" providerId="ADAL" clId="{843E1D76-F41C-47D7-B7C1-73BDDABAF34B}" dt="2024-04-09T07:59:57.192" v="496" actId="26606"/>
          <ac:spMkLst>
            <pc:docMk/>
            <pc:sldMk cId="1867024182" sldId="261"/>
            <ac:spMk id="68" creationId="{22AAB964-B835-4B93-A1F3-4A30D1F38589}"/>
          </ac:spMkLst>
        </pc:spChg>
        <pc:spChg chg="add del">
          <ac:chgData name="Jinhong Brejnholt (JINB)" userId="b8219c71-9da7-4a12-aded-a071d88b9102" providerId="ADAL" clId="{843E1D76-F41C-47D7-B7C1-73BDDABAF34B}" dt="2024-04-09T07:59:58.111" v="498" actId="26606"/>
          <ac:spMkLst>
            <pc:docMk/>
            <pc:sldMk cId="1867024182" sldId="261"/>
            <ac:spMk id="70" creationId="{7DE3B1B8-DC38-48E8-8C31-EF790659B582}"/>
          </ac:spMkLst>
        </pc:spChg>
        <pc:spChg chg="add del">
          <ac:chgData name="Jinhong Brejnholt (JINB)" userId="b8219c71-9da7-4a12-aded-a071d88b9102" providerId="ADAL" clId="{843E1D76-F41C-47D7-B7C1-73BDDABAF34B}" dt="2024-04-09T07:59:58.111" v="498" actId="26606"/>
          <ac:spMkLst>
            <pc:docMk/>
            <pc:sldMk cId="1867024182" sldId="261"/>
            <ac:spMk id="71" creationId="{9E63FFFE-1DB2-4A0F-B495-35782F162299}"/>
          </ac:spMkLst>
        </pc:spChg>
        <pc:spChg chg="add del">
          <ac:chgData name="Jinhong Brejnholt (JINB)" userId="b8219c71-9da7-4a12-aded-a071d88b9102" providerId="ADAL" clId="{843E1D76-F41C-47D7-B7C1-73BDDABAF34B}" dt="2024-04-09T07:59:58.111" v="498" actId="26606"/>
          <ac:spMkLst>
            <pc:docMk/>
            <pc:sldMk cId="1867024182" sldId="261"/>
            <ac:spMk id="73" creationId="{13BCCAE5-A35B-4B66-A4A7-E23C34A403A4}"/>
          </ac:spMkLst>
        </pc:spChg>
        <pc:spChg chg="add del">
          <ac:chgData name="Jinhong Brejnholt (JINB)" userId="b8219c71-9da7-4a12-aded-a071d88b9102" providerId="ADAL" clId="{843E1D76-F41C-47D7-B7C1-73BDDABAF34B}" dt="2024-04-09T07:59:58.111" v="498" actId="26606"/>
          <ac:spMkLst>
            <pc:docMk/>
            <pc:sldMk cId="1867024182" sldId="261"/>
            <ac:spMk id="75" creationId="{BD7A74B5-8367-4A83-ABEC-0FCDDE97B149}"/>
          </ac:spMkLst>
        </pc:spChg>
        <pc:spChg chg="add del">
          <ac:chgData name="Jinhong Brejnholt (JINB)" userId="b8219c71-9da7-4a12-aded-a071d88b9102" providerId="ADAL" clId="{843E1D76-F41C-47D7-B7C1-73BDDABAF34B}" dt="2024-04-09T07:59:58.111" v="498" actId="26606"/>
          <ac:spMkLst>
            <pc:docMk/>
            <pc:sldMk cId="1867024182" sldId="261"/>
            <ac:spMk id="76" creationId="{2CC184B0-C2C6-4BF0-B078-816C7AF95977}"/>
          </ac:spMkLst>
        </pc:spChg>
        <pc:spChg chg="add del">
          <ac:chgData name="Jinhong Brejnholt (JINB)" userId="b8219c71-9da7-4a12-aded-a071d88b9102" providerId="ADAL" clId="{843E1D76-F41C-47D7-B7C1-73BDDABAF34B}" dt="2024-04-09T08:00:03.317" v="500" actId="26606"/>
          <ac:spMkLst>
            <pc:docMk/>
            <pc:sldMk cId="1867024182" sldId="261"/>
            <ac:spMk id="78" creationId="{416A0E3C-60E6-4F39-BC55-5F7C224E1F7C}"/>
          </ac:spMkLst>
        </pc:spChg>
        <pc:spChg chg="add del">
          <ac:chgData name="Jinhong Brejnholt (JINB)" userId="b8219c71-9da7-4a12-aded-a071d88b9102" providerId="ADAL" clId="{843E1D76-F41C-47D7-B7C1-73BDDABAF34B}" dt="2024-04-09T08:00:03.317" v="500" actId="26606"/>
          <ac:spMkLst>
            <pc:docMk/>
            <pc:sldMk cId="1867024182" sldId="261"/>
            <ac:spMk id="79" creationId="{1A03258A-52C6-4288-AA56-C3262A0D2584}"/>
          </ac:spMkLst>
        </pc:spChg>
        <pc:spChg chg="add del">
          <ac:chgData name="Jinhong Brejnholt (JINB)" userId="b8219c71-9da7-4a12-aded-a071d88b9102" providerId="ADAL" clId="{843E1D76-F41C-47D7-B7C1-73BDDABAF34B}" dt="2024-04-09T08:00:03.317" v="500" actId="26606"/>
          <ac:spMkLst>
            <pc:docMk/>
            <pc:sldMk cId="1867024182" sldId="261"/>
            <ac:spMk id="81" creationId="{B44C3061-D558-447B-A988-09ECE14461D7}"/>
          </ac:spMkLst>
        </pc:spChg>
        <pc:spChg chg="add del">
          <ac:chgData name="Jinhong Brejnholt (JINB)" userId="b8219c71-9da7-4a12-aded-a071d88b9102" providerId="ADAL" clId="{843E1D76-F41C-47D7-B7C1-73BDDABAF34B}" dt="2024-04-09T08:00:03.317" v="500" actId="26606"/>
          <ac:spMkLst>
            <pc:docMk/>
            <pc:sldMk cId="1867024182" sldId="261"/>
            <ac:spMk id="82" creationId="{59339771-9C8F-497E-8974-E09A86FEEB23}"/>
          </ac:spMkLst>
        </pc:spChg>
        <pc:spChg chg="add del">
          <ac:chgData name="Jinhong Brejnholt (JINB)" userId="b8219c71-9da7-4a12-aded-a071d88b9102" providerId="ADAL" clId="{843E1D76-F41C-47D7-B7C1-73BDDABAF34B}" dt="2024-04-09T08:00:03.317" v="500" actId="26606"/>
          <ac:spMkLst>
            <pc:docMk/>
            <pc:sldMk cId="1867024182" sldId="261"/>
            <ac:spMk id="83" creationId="{BDB54B0B-6CFB-4B92-A5DC-5DCD05BE5B4D}"/>
          </ac:spMkLst>
        </pc:spChg>
        <pc:spChg chg="add del">
          <ac:chgData name="Jinhong Brejnholt (JINB)" userId="b8219c71-9da7-4a12-aded-a071d88b9102" providerId="ADAL" clId="{843E1D76-F41C-47D7-B7C1-73BDDABAF34B}" dt="2024-04-09T08:00:04.765" v="502" actId="26606"/>
          <ac:spMkLst>
            <pc:docMk/>
            <pc:sldMk cId="1867024182" sldId="261"/>
            <ac:spMk id="85" creationId="{7DE3B1B8-DC38-48E8-8C31-EF790659B582}"/>
          </ac:spMkLst>
        </pc:spChg>
        <pc:spChg chg="add del">
          <ac:chgData name="Jinhong Brejnholt (JINB)" userId="b8219c71-9da7-4a12-aded-a071d88b9102" providerId="ADAL" clId="{843E1D76-F41C-47D7-B7C1-73BDDABAF34B}" dt="2024-04-09T08:00:04.765" v="502" actId="26606"/>
          <ac:spMkLst>
            <pc:docMk/>
            <pc:sldMk cId="1867024182" sldId="261"/>
            <ac:spMk id="86" creationId="{9E63FFFE-1DB2-4A0F-B495-35782F162299}"/>
          </ac:spMkLst>
        </pc:spChg>
        <pc:spChg chg="add del">
          <ac:chgData name="Jinhong Brejnholt (JINB)" userId="b8219c71-9da7-4a12-aded-a071d88b9102" providerId="ADAL" clId="{843E1D76-F41C-47D7-B7C1-73BDDABAF34B}" dt="2024-04-09T08:00:04.765" v="502" actId="26606"/>
          <ac:spMkLst>
            <pc:docMk/>
            <pc:sldMk cId="1867024182" sldId="261"/>
            <ac:spMk id="88" creationId="{5E0A8391-2737-4F1C-B27A-C44629DB4D33}"/>
          </ac:spMkLst>
        </pc:spChg>
        <pc:spChg chg="add del">
          <ac:chgData name="Jinhong Brejnholt (JINB)" userId="b8219c71-9da7-4a12-aded-a071d88b9102" providerId="ADAL" clId="{843E1D76-F41C-47D7-B7C1-73BDDABAF34B}" dt="2024-04-09T08:00:04.765" v="502" actId="26606"/>
          <ac:spMkLst>
            <pc:docMk/>
            <pc:sldMk cId="1867024182" sldId="261"/>
            <ac:spMk id="89" creationId="{E75DDEB2-8C7E-4057-BACC-E31322D8B4B9}"/>
          </ac:spMkLst>
        </pc:spChg>
        <pc:spChg chg="add del">
          <ac:chgData name="Jinhong Brejnholt (JINB)" userId="b8219c71-9da7-4a12-aded-a071d88b9102" providerId="ADAL" clId="{843E1D76-F41C-47D7-B7C1-73BDDABAF34B}" dt="2024-04-09T08:00:04.765" v="502" actId="26606"/>
          <ac:spMkLst>
            <pc:docMk/>
            <pc:sldMk cId="1867024182" sldId="261"/>
            <ac:spMk id="90" creationId="{7318A5EE-3B62-4E05-A9DD-88EB7DD68283}"/>
          </ac:spMkLst>
        </pc:spChg>
        <pc:spChg chg="add del">
          <ac:chgData name="Jinhong Brejnholt (JINB)" userId="b8219c71-9da7-4a12-aded-a071d88b9102" providerId="ADAL" clId="{843E1D76-F41C-47D7-B7C1-73BDDABAF34B}" dt="2024-04-09T08:00:06.550" v="504" actId="26606"/>
          <ac:spMkLst>
            <pc:docMk/>
            <pc:sldMk cId="1867024182" sldId="261"/>
            <ac:spMk id="92" creationId="{7DE3B1B8-DC38-48E8-8C31-EF790659B582}"/>
          </ac:spMkLst>
        </pc:spChg>
        <pc:spChg chg="add del">
          <ac:chgData name="Jinhong Brejnholt (JINB)" userId="b8219c71-9da7-4a12-aded-a071d88b9102" providerId="ADAL" clId="{843E1D76-F41C-47D7-B7C1-73BDDABAF34B}" dt="2024-04-09T08:00:06.550" v="504" actId="26606"/>
          <ac:spMkLst>
            <pc:docMk/>
            <pc:sldMk cId="1867024182" sldId="261"/>
            <ac:spMk id="93" creationId="{9E63FFFE-1DB2-4A0F-B495-35782F162299}"/>
          </ac:spMkLst>
        </pc:spChg>
        <pc:spChg chg="add del">
          <ac:chgData name="Jinhong Brejnholt (JINB)" userId="b8219c71-9da7-4a12-aded-a071d88b9102" providerId="ADAL" clId="{843E1D76-F41C-47D7-B7C1-73BDDABAF34B}" dt="2024-04-09T08:00:06.550" v="504" actId="26606"/>
          <ac:spMkLst>
            <pc:docMk/>
            <pc:sldMk cId="1867024182" sldId="261"/>
            <ac:spMk id="95" creationId="{E9BA134F-37B6-498A-B46D-040B86E5DA35}"/>
          </ac:spMkLst>
        </pc:spChg>
        <pc:spChg chg="add del">
          <ac:chgData name="Jinhong Brejnholt (JINB)" userId="b8219c71-9da7-4a12-aded-a071d88b9102" providerId="ADAL" clId="{843E1D76-F41C-47D7-B7C1-73BDDABAF34B}" dt="2024-04-09T08:00:06.550" v="504" actId="26606"/>
          <ac:spMkLst>
            <pc:docMk/>
            <pc:sldMk cId="1867024182" sldId="261"/>
            <ac:spMk id="96" creationId="{2BFE3F30-11E0-4842-8523-7222538C8293}"/>
          </ac:spMkLst>
        </pc:spChg>
        <pc:spChg chg="add del">
          <ac:chgData name="Jinhong Brejnholt (JINB)" userId="b8219c71-9da7-4a12-aded-a071d88b9102" providerId="ADAL" clId="{843E1D76-F41C-47D7-B7C1-73BDDABAF34B}" dt="2024-04-09T08:00:06.550" v="504" actId="26606"/>
          <ac:spMkLst>
            <pc:docMk/>
            <pc:sldMk cId="1867024182" sldId="261"/>
            <ac:spMk id="97" creationId="{3BC04142-131F-4352-8F66-1B161AF72EB0}"/>
          </ac:spMkLst>
        </pc:spChg>
        <pc:spChg chg="add del">
          <ac:chgData name="Jinhong Brejnholt (JINB)" userId="b8219c71-9da7-4a12-aded-a071d88b9102" providerId="ADAL" clId="{843E1D76-F41C-47D7-B7C1-73BDDABAF34B}" dt="2024-04-09T08:00:09.135" v="506" actId="26606"/>
          <ac:spMkLst>
            <pc:docMk/>
            <pc:sldMk cId="1867024182" sldId="261"/>
            <ac:spMk id="99" creationId="{416A0E3C-60E6-4F39-BC55-5F7C224E1F7C}"/>
          </ac:spMkLst>
        </pc:spChg>
        <pc:spChg chg="add del">
          <ac:chgData name="Jinhong Brejnholt (JINB)" userId="b8219c71-9da7-4a12-aded-a071d88b9102" providerId="ADAL" clId="{843E1D76-F41C-47D7-B7C1-73BDDABAF34B}" dt="2024-04-09T08:00:09.135" v="506" actId="26606"/>
          <ac:spMkLst>
            <pc:docMk/>
            <pc:sldMk cId="1867024182" sldId="261"/>
            <ac:spMk id="100" creationId="{1A03258A-52C6-4288-AA56-C3262A0D2584}"/>
          </ac:spMkLst>
        </pc:spChg>
        <pc:spChg chg="add del">
          <ac:chgData name="Jinhong Brejnholt (JINB)" userId="b8219c71-9da7-4a12-aded-a071d88b9102" providerId="ADAL" clId="{843E1D76-F41C-47D7-B7C1-73BDDABAF34B}" dt="2024-04-09T08:00:09.135" v="506" actId="26606"/>
          <ac:spMkLst>
            <pc:docMk/>
            <pc:sldMk cId="1867024182" sldId="261"/>
            <ac:spMk id="102" creationId="{E844E128-FF69-4E9F-8327-6B504B3C5AE1}"/>
          </ac:spMkLst>
        </pc:spChg>
        <pc:spChg chg="add del">
          <ac:chgData name="Jinhong Brejnholt (JINB)" userId="b8219c71-9da7-4a12-aded-a071d88b9102" providerId="ADAL" clId="{843E1D76-F41C-47D7-B7C1-73BDDABAF34B}" dt="2024-04-09T08:00:09.135" v="506" actId="26606"/>
          <ac:spMkLst>
            <pc:docMk/>
            <pc:sldMk cId="1867024182" sldId="261"/>
            <ac:spMk id="103" creationId="{5840D933-6A23-4815-B24F-F628EB389BE1}"/>
          </ac:spMkLst>
        </pc:spChg>
        <pc:spChg chg="add del">
          <ac:chgData name="Jinhong Brejnholt (JINB)" userId="b8219c71-9da7-4a12-aded-a071d88b9102" providerId="ADAL" clId="{843E1D76-F41C-47D7-B7C1-73BDDABAF34B}" dt="2024-04-09T08:00:09.941" v="508" actId="26606"/>
          <ac:spMkLst>
            <pc:docMk/>
            <pc:sldMk cId="1867024182" sldId="261"/>
            <ac:spMk id="105" creationId="{416A0E3C-60E6-4F39-BC55-5F7C224E1F7C}"/>
          </ac:spMkLst>
        </pc:spChg>
        <pc:spChg chg="add del">
          <ac:chgData name="Jinhong Brejnholt (JINB)" userId="b8219c71-9da7-4a12-aded-a071d88b9102" providerId="ADAL" clId="{843E1D76-F41C-47D7-B7C1-73BDDABAF34B}" dt="2024-04-09T08:00:09.941" v="508" actId="26606"/>
          <ac:spMkLst>
            <pc:docMk/>
            <pc:sldMk cId="1867024182" sldId="261"/>
            <ac:spMk id="106"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09" creationId="{416A0E3C-60E6-4F39-BC55-5F7C224E1F7C}"/>
          </ac:spMkLst>
        </pc:spChg>
        <pc:spChg chg="add del">
          <ac:chgData name="Jinhong Brejnholt (JINB)" userId="b8219c71-9da7-4a12-aded-a071d88b9102" providerId="ADAL" clId="{843E1D76-F41C-47D7-B7C1-73BDDABAF34B}" dt="2024-04-09T08:00:10.843" v="510" actId="26606"/>
          <ac:spMkLst>
            <pc:docMk/>
            <pc:sldMk cId="1867024182" sldId="261"/>
            <ac:spMk id="110"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12" creationId="{990D0034-F768-41E7-85D4-F38C4DE85770}"/>
          </ac:spMkLst>
        </pc:spChg>
        <pc:spChg chg="add del">
          <ac:chgData name="Jinhong Brejnholt (JINB)" userId="b8219c71-9da7-4a12-aded-a071d88b9102" providerId="ADAL" clId="{843E1D76-F41C-47D7-B7C1-73BDDABAF34B}" dt="2024-04-09T08:00:10.843" v="510" actId="26606"/>
          <ac:spMkLst>
            <pc:docMk/>
            <pc:sldMk cId="1867024182" sldId="261"/>
            <ac:spMk id="113" creationId="{95B38FD6-641F-41BF-B466-C1C6366420F0}"/>
          </ac:spMkLst>
        </pc:spChg>
        <pc:spChg chg="add del">
          <ac:chgData name="Jinhong Brejnholt (JINB)" userId="b8219c71-9da7-4a12-aded-a071d88b9102" providerId="ADAL" clId="{843E1D76-F41C-47D7-B7C1-73BDDABAF34B}" dt="2024-04-09T08:00:10.843" v="510" actId="26606"/>
          <ac:spMkLst>
            <pc:docMk/>
            <pc:sldMk cId="1867024182" sldId="261"/>
            <ac:spMk id="114" creationId="{FFDAE799-CF89-4844-9410-D1C0F8CBC837}"/>
          </ac:spMkLst>
        </pc:spChg>
        <pc:spChg chg="add del">
          <ac:chgData name="Jinhong Brejnholt (JINB)" userId="b8219c71-9da7-4a12-aded-a071d88b9102" providerId="ADAL" clId="{843E1D76-F41C-47D7-B7C1-73BDDABAF34B}" dt="2024-04-09T08:10:11.599" v="514" actId="26606"/>
          <ac:spMkLst>
            <pc:docMk/>
            <pc:sldMk cId="1867024182" sldId="261"/>
            <ac:spMk id="116" creationId="{416A0E3C-60E6-4F39-BC55-5F7C224E1F7C}"/>
          </ac:spMkLst>
        </pc:spChg>
        <pc:spChg chg="add del">
          <ac:chgData name="Jinhong Brejnholt (JINB)" userId="b8219c71-9da7-4a12-aded-a071d88b9102" providerId="ADAL" clId="{843E1D76-F41C-47D7-B7C1-73BDDABAF34B}" dt="2024-04-09T08:10:11.599" v="514" actId="26606"/>
          <ac:spMkLst>
            <pc:docMk/>
            <pc:sldMk cId="1867024182" sldId="261"/>
            <ac:spMk id="117" creationId="{1A03258A-52C6-4288-AA56-C3262A0D2584}"/>
          </ac:spMkLst>
        </pc:spChg>
        <pc:spChg chg="add del">
          <ac:chgData name="Jinhong Brejnholt (JINB)" userId="b8219c71-9da7-4a12-aded-a071d88b9102" providerId="ADAL" clId="{843E1D76-F41C-47D7-B7C1-73BDDABAF34B}" dt="2024-04-09T08:10:11.599" v="514" actId="26606"/>
          <ac:spMkLst>
            <pc:docMk/>
            <pc:sldMk cId="1867024182" sldId="261"/>
            <ac:spMk id="119" creationId="{B44C3061-D558-447B-A988-09ECE14461D7}"/>
          </ac:spMkLst>
        </pc:spChg>
        <pc:spChg chg="add del">
          <ac:chgData name="Jinhong Brejnholt (JINB)" userId="b8219c71-9da7-4a12-aded-a071d88b9102" providerId="ADAL" clId="{843E1D76-F41C-47D7-B7C1-73BDDABAF34B}" dt="2024-04-09T08:10:11.599" v="514" actId="26606"/>
          <ac:spMkLst>
            <pc:docMk/>
            <pc:sldMk cId="1867024182" sldId="261"/>
            <ac:spMk id="120" creationId="{59339771-9C8F-497E-8974-E09A86FEEB23}"/>
          </ac:spMkLst>
        </pc:spChg>
        <pc:spChg chg="add del">
          <ac:chgData name="Jinhong Brejnholt (JINB)" userId="b8219c71-9da7-4a12-aded-a071d88b9102" providerId="ADAL" clId="{843E1D76-F41C-47D7-B7C1-73BDDABAF34B}" dt="2024-04-09T08:10:11.599" v="514" actId="26606"/>
          <ac:spMkLst>
            <pc:docMk/>
            <pc:sldMk cId="1867024182" sldId="261"/>
            <ac:spMk id="121" creationId="{BDB54B0B-6CFB-4B92-A5DC-5DCD05BE5B4D}"/>
          </ac:spMkLst>
        </pc:spChg>
        <pc:spChg chg="add">
          <ac:chgData name="Jinhong Brejnholt (JINB)" userId="b8219c71-9da7-4a12-aded-a071d88b9102" providerId="ADAL" clId="{843E1D76-F41C-47D7-B7C1-73BDDABAF34B}" dt="2024-04-09T08:10:11.599" v="514" actId="26606"/>
          <ac:spMkLst>
            <pc:docMk/>
            <pc:sldMk cId="1867024182" sldId="261"/>
            <ac:spMk id="126" creationId="{7DE3B1B8-DC38-48E8-8C31-EF790659B582}"/>
          </ac:spMkLst>
        </pc:spChg>
        <pc:spChg chg="add">
          <ac:chgData name="Jinhong Brejnholt (JINB)" userId="b8219c71-9da7-4a12-aded-a071d88b9102" providerId="ADAL" clId="{843E1D76-F41C-47D7-B7C1-73BDDABAF34B}" dt="2024-04-09T08:10:11.599" v="514" actId="26606"/>
          <ac:spMkLst>
            <pc:docMk/>
            <pc:sldMk cId="1867024182" sldId="261"/>
            <ac:spMk id="128" creationId="{9E63FFFE-1DB2-4A0F-B495-35782F162299}"/>
          </ac:spMkLst>
        </pc:spChg>
        <pc:spChg chg="add">
          <ac:chgData name="Jinhong Brejnholt (JINB)" userId="b8219c71-9da7-4a12-aded-a071d88b9102" providerId="ADAL" clId="{843E1D76-F41C-47D7-B7C1-73BDDABAF34B}" dt="2024-04-09T08:10:11.599" v="514" actId="26606"/>
          <ac:spMkLst>
            <pc:docMk/>
            <pc:sldMk cId="1867024182" sldId="261"/>
            <ac:spMk id="132" creationId="{08CB54FC-0B2A-4107-9A70-958B90B76585}"/>
          </ac:spMkLst>
        </pc:spChg>
        <pc:spChg chg="add">
          <ac:chgData name="Jinhong Brejnholt (JINB)" userId="b8219c71-9da7-4a12-aded-a071d88b9102" providerId="ADAL" clId="{843E1D76-F41C-47D7-B7C1-73BDDABAF34B}" dt="2024-04-09T08:10:11.599" v="514" actId="26606"/>
          <ac:spMkLst>
            <pc:docMk/>
            <pc:sldMk cId="1867024182" sldId="261"/>
            <ac:spMk id="136" creationId="{6587DBF8-5C50-4034-8B79-FE54A01A8E15}"/>
          </ac:spMkLst>
        </pc:spChg>
        <pc:spChg chg="add">
          <ac:chgData name="Jinhong Brejnholt (JINB)" userId="b8219c71-9da7-4a12-aded-a071d88b9102" providerId="ADAL" clId="{843E1D76-F41C-47D7-B7C1-73BDDABAF34B}" dt="2024-04-09T08:10:11.599" v="514" actId="26606"/>
          <ac:spMkLst>
            <pc:docMk/>
            <pc:sldMk cId="1867024182" sldId="261"/>
            <ac:spMk id="138" creationId="{14720853-E885-4BE5-BFE2-24004CEF6952}"/>
          </ac:spMkLst>
        </pc:spChg>
        <pc:picChg chg="add mod ord">
          <ac:chgData name="Jinhong Brejnholt (JINB)" userId="b8219c71-9da7-4a12-aded-a071d88b9102" providerId="ADAL" clId="{843E1D76-F41C-47D7-B7C1-73BDDABAF34B}" dt="2024-04-09T08:10:11.599" v="514" actId="26606"/>
          <ac:picMkLst>
            <pc:docMk/>
            <pc:sldMk cId="1867024182" sldId="261"/>
            <ac:picMk id="2" creationId="{5CF060C9-BDB3-5D21-89F6-68492D2C4D14}"/>
          </ac:picMkLst>
        </pc:picChg>
        <pc:cxnChg chg="add del">
          <ac:chgData name="Jinhong Brejnholt (JINB)" userId="b8219c71-9da7-4a12-aded-a071d88b9102" providerId="ADAL" clId="{843E1D76-F41C-47D7-B7C1-73BDDABAF34B}" dt="2024-04-09T07:59:29.103" v="484" actId="26606"/>
          <ac:cxnSpMkLst>
            <pc:docMk/>
            <pc:sldMk cId="1867024182" sldId="261"/>
            <ac:cxnSpMk id="21" creationId="{C5025DAC-8B93-4160-B017-3A274A5828C0}"/>
          </ac:cxnSpMkLst>
        </pc:cxnChg>
        <pc:cxnChg chg="add del">
          <ac:chgData name="Jinhong Brejnholt (JINB)" userId="b8219c71-9da7-4a12-aded-a071d88b9102" providerId="ADAL" clId="{843E1D76-F41C-47D7-B7C1-73BDDABAF34B}" dt="2024-04-09T07:59:29.103" v="484" actId="26606"/>
          <ac:cxnSpMkLst>
            <pc:docMk/>
            <pc:sldMk cId="1867024182" sldId="261"/>
            <ac:cxnSpMk id="27" creationId="{5AB158E9-1B40-4CD6-95F0-95CA11DF7B7A}"/>
          </ac:cxnSpMkLst>
        </pc:cxnChg>
        <pc:cxnChg chg="add del">
          <ac:chgData name="Jinhong Brejnholt (JINB)" userId="b8219c71-9da7-4a12-aded-a071d88b9102" providerId="ADAL" clId="{843E1D76-F41C-47D7-B7C1-73BDDABAF34B}" dt="2024-04-09T07:59:38.007" v="486" actId="26606"/>
          <ac:cxnSpMkLst>
            <pc:docMk/>
            <pc:sldMk cId="1867024182" sldId="261"/>
            <ac:cxnSpMk id="32" creationId="{C5025DAC-8B93-4160-B017-3A274A5828C0}"/>
          </ac:cxnSpMkLst>
        </pc:cxnChg>
        <pc:cxnChg chg="add del">
          <ac:chgData name="Jinhong Brejnholt (JINB)" userId="b8219c71-9da7-4a12-aded-a071d88b9102" providerId="ADAL" clId="{843E1D76-F41C-47D7-B7C1-73BDDABAF34B}" dt="2024-04-09T07:59:38.007" v="486" actId="26606"/>
          <ac:cxnSpMkLst>
            <pc:docMk/>
            <pc:sldMk cId="1867024182" sldId="261"/>
            <ac:cxnSpMk id="34" creationId="{89EB8C68-FF1B-4849-867B-32D29B19F102}"/>
          </ac:cxnSpMkLst>
        </pc:cxnChg>
        <pc:cxnChg chg="add del">
          <ac:chgData name="Jinhong Brejnholt (JINB)" userId="b8219c71-9da7-4a12-aded-a071d88b9102" providerId="ADAL" clId="{843E1D76-F41C-47D7-B7C1-73BDDABAF34B}" dt="2024-04-09T07:59:44.135" v="488" actId="26606"/>
          <ac:cxnSpMkLst>
            <pc:docMk/>
            <pc:sldMk cId="1867024182" sldId="261"/>
            <ac:cxnSpMk id="39" creationId="{C5025DAC-8B93-4160-B017-3A274A5828C0}"/>
          </ac:cxnSpMkLst>
        </pc:cxnChg>
        <pc:cxnChg chg="add del">
          <ac:chgData name="Jinhong Brejnholt (JINB)" userId="b8219c71-9da7-4a12-aded-a071d88b9102" providerId="ADAL" clId="{843E1D76-F41C-47D7-B7C1-73BDDABAF34B}" dt="2024-04-09T07:59:44.135" v="488" actId="26606"/>
          <ac:cxnSpMkLst>
            <pc:docMk/>
            <pc:sldMk cId="1867024182" sldId="261"/>
            <ac:cxnSpMk id="41" creationId="{5A0A5CF6-407C-4691-8122-49DF69D0020D}"/>
          </ac:cxnSpMkLst>
        </pc:cxnChg>
        <pc:cxnChg chg="add del">
          <ac:chgData name="Jinhong Brejnholt (JINB)" userId="b8219c71-9da7-4a12-aded-a071d88b9102" providerId="ADAL" clId="{843E1D76-F41C-47D7-B7C1-73BDDABAF34B}" dt="2024-04-09T07:59:45.419" v="490" actId="26606"/>
          <ac:cxnSpMkLst>
            <pc:docMk/>
            <pc:sldMk cId="1867024182" sldId="261"/>
            <ac:cxnSpMk id="45" creationId="{32BB9A07-8AB8-4D82-B3BC-B500DDEC79A1}"/>
          </ac:cxnSpMkLst>
        </pc:cxnChg>
        <pc:cxnChg chg="add del">
          <ac:chgData name="Jinhong Brejnholt (JINB)" userId="b8219c71-9da7-4a12-aded-a071d88b9102" providerId="ADAL" clId="{843E1D76-F41C-47D7-B7C1-73BDDABAF34B}" dt="2024-04-09T07:59:47.769" v="492" actId="26606"/>
          <ac:cxnSpMkLst>
            <pc:docMk/>
            <pc:sldMk cId="1867024182" sldId="261"/>
            <ac:cxnSpMk id="52"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59"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61" creationId="{5A0A5CF6-407C-4691-8122-49DF69D0020D}"/>
          </ac:cxnSpMkLst>
        </pc:cxnChg>
        <pc:cxnChg chg="add del">
          <ac:chgData name="Jinhong Brejnholt (JINB)" userId="b8219c71-9da7-4a12-aded-a071d88b9102" providerId="ADAL" clId="{843E1D76-F41C-47D7-B7C1-73BDDABAF34B}" dt="2024-04-09T07:59:57.192" v="496" actId="26606"/>
          <ac:cxnSpMkLst>
            <pc:docMk/>
            <pc:sldMk cId="1867024182" sldId="261"/>
            <ac:cxnSpMk id="65"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2"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4" creationId="{6987BDFB-DE64-4B56-B44F-45FAE19FA94E}"/>
          </ac:cxnSpMkLst>
        </pc:cxnChg>
        <pc:cxnChg chg="add del">
          <ac:chgData name="Jinhong Brejnholt (JINB)" userId="b8219c71-9da7-4a12-aded-a071d88b9102" providerId="ADAL" clId="{843E1D76-F41C-47D7-B7C1-73BDDABAF34B}" dt="2024-04-09T08:00:03.317" v="500" actId="26606"/>
          <ac:cxnSpMkLst>
            <pc:docMk/>
            <pc:sldMk cId="1867024182" sldId="261"/>
            <ac:cxnSpMk id="80" creationId="{C5025DAC-8B93-4160-B017-3A274A5828C0}"/>
          </ac:cxnSpMkLst>
        </pc:cxnChg>
        <pc:cxnChg chg="add del">
          <ac:chgData name="Jinhong Brejnholt (JINB)" userId="b8219c71-9da7-4a12-aded-a071d88b9102" providerId="ADAL" clId="{843E1D76-F41C-47D7-B7C1-73BDDABAF34B}" dt="2024-04-09T08:00:04.765" v="502" actId="26606"/>
          <ac:cxnSpMkLst>
            <pc:docMk/>
            <pc:sldMk cId="1867024182" sldId="261"/>
            <ac:cxnSpMk id="87" creationId="{32BB9A07-8AB8-4D82-B3BC-B500DDEC79A1}"/>
          </ac:cxnSpMkLst>
        </pc:cxnChg>
        <pc:cxnChg chg="add del">
          <ac:chgData name="Jinhong Brejnholt (JINB)" userId="b8219c71-9da7-4a12-aded-a071d88b9102" providerId="ADAL" clId="{843E1D76-F41C-47D7-B7C1-73BDDABAF34B}" dt="2024-04-09T08:00:06.550" v="504" actId="26606"/>
          <ac:cxnSpMkLst>
            <pc:docMk/>
            <pc:sldMk cId="1867024182" sldId="261"/>
            <ac:cxnSpMk id="94" creationId="{32BB9A07-8AB8-4D82-B3BC-B500DDEC79A1}"/>
          </ac:cxnSpMkLst>
        </pc:cxnChg>
        <pc:cxnChg chg="add del">
          <ac:chgData name="Jinhong Brejnholt (JINB)" userId="b8219c71-9da7-4a12-aded-a071d88b9102" providerId="ADAL" clId="{843E1D76-F41C-47D7-B7C1-73BDDABAF34B}" dt="2024-04-09T08:00:09.135" v="506" actId="26606"/>
          <ac:cxnSpMkLst>
            <pc:docMk/>
            <pc:sldMk cId="1867024182" sldId="261"/>
            <ac:cxnSpMk id="101" creationId="{C5025DAC-8B93-4160-B017-3A274A5828C0}"/>
          </ac:cxnSpMkLst>
        </pc:cxnChg>
        <pc:cxnChg chg="add del">
          <ac:chgData name="Jinhong Brejnholt (JINB)" userId="b8219c71-9da7-4a12-aded-a071d88b9102" providerId="ADAL" clId="{843E1D76-F41C-47D7-B7C1-73BDDABAF34B}" dt="2024-04-09T08:00:09.941" v="508" actId="26606"/>
          <ac:cxnSpMkLst>
            <pc:docMk/>
            <pc:sldMk cId="1867024182" sldId="261"/>
            <ac:cxnSpMk id="107" creationId="{C5025DAC-8B93-4160-B017-3A274A5828C0}"/>
          </ac:cxnSpMkLst>
        </pc:cxnChg>
        <pc:cxnChg chg="add del">
          <ac:chgData name="Jinhong Brejnholt (JINB)" userId="b8219c71-9da7-4a12-aded-a071d88b9102" providerId="ADAL" clId="{843E1D76-F41C-47D7-B7C1-73BDDABAF34B}" dt="2024-04-09T08:00:10.843" v="510" actId="26606"/>
          <ac:cxnSpMkLst>
            <pc:docMk/>
            <pc:sldMk cId="1867024182" sldId="261"/>
            <ac:cxnSpMk id="111" creationId="{C5025DAC-8B93-4160-B017-3A274A5828C0}"/>
          </ac:cxnSpMkLst>
        </pc:cxnChg>
        <pc:cxnChg chg="add del">
          <ac:chgData name="Jinhong Brejnholt (JINB)" userId="b8219c71-9da7-4a12-aded-a071d88b9102" providerId="ADAL" clId="{843E1D76-F41C-47D7-B7C1-73BDDABAF34B}" dt="2024-04-09T08:10:11.599" v="514" actId="26606"/>
          <ac:cxnSpMkLst>
            <pc:docMk/>
            <pc:sldMk cId="1867024182" sldId="261"/>
            <ac:cxnSpMk id="118" creationId="{C5025DAC-8B93-4160-B017-3A274A5828C0}"/>
          </ac:cxnSpMkLst>
        </pc:cxnChg>
        <pc:cxnChg chg="add">
          <ac:chgData name="Jinhong Brejnholt (JINB)" userId="b8219c71-9da7-4a12-aded-a071d88b9102" providerId="ADAL" clId="{843E1D76-F41C-47D7-B7C1-73BDDABAF34B}" dt="2024-04-09T08:10:11.599" v="514" actId="26606"/>
          <ac:cxnSpMkLst>
            <pc:docMk/>
            <pc:sldMk cId="1867024182" sldId="261"/>
            <ac:cxnSpMk id="130" creationId="{32BB9A07-8AB8-4D82-B3BC-B500DDEC79A1}"/>
          </ac:cxnSpMkLst>
        </pc:cxnChg>
        <pc:cxnChg chg="add">
          <ac:chgData name="Jinhong Brejnholt (JINB)" userId="b8219c71-9da7-4a12-aded-a071d88b9102" providerId="ADAL" clId="{843E1D76-F41C-47D7-B7C1-73BDDABAF34B}" dt="2024-04-09T08:10:11.599" v="514" actId="26606"/>
          <ac:cxnSpMkLst>
            <pc:docMk/>
            <pc:sldMk cId="1867024182" sldId="261"/>
            <ac:cxnSpMk id="134" creationId="{7855A9B5-1710-4B19-B0F1-CDFDD4ED5B7E}"/>
          </ac:cxnSpMkLst>
        </pc:cxnChg>
      </pc:sldChg>
      <pc:sldChg chg="del">
        <pc:chgData name="Jinhong Brejnholt (JINB)" userId="b8219c71-9da7-4a12-aded-a071d88b9102" providerId="ADAL" clId="{843E1D76-F41C-47D7-B7C1-73BDDABAF34B}" dt="2024-04-04T14:19:24.204" v="98" actId="47"/>
        <pc:sldMkLst>
          <pc:docMk/>
          <pc:sldMk cId="825823001" sldId="262"/>
        </pc:sldMkLst>
      </pc:sldChg>
      <pc:sldChg chg="del">
        <pc:chgData name="Jinhong Brejnholt (JINB)" userId="b8219c71-9da7-4a12-aded-a071d88b9102" providerId="ADAL" clId="{843E1D76-F41C-47D7-B7C1-73BDDABAF34B}" dt="2024-04-04T14:17:22.224" v="93" actId="47"/>
        <pc:sldMkLst>
          <pc:docMk/>
          <pc:sldMk cId="1527708552" sldId="263"/>
        </pc:sldMkLst>
      </pc:sldChg>
      <pc:sldChg chg="del">
        <pc:chgData name="Jinhong Brejnholt (JINB)" userId="b8219c71-9da7-4a12-aded-a071d88b9102" providerId="ADAL" clId="{843E1D76-F41C-47D7-B7C1-73BDDABAF34B}" dt="2024-04-04T14:17:22.751" v="94" actId="47"/>
        <pc:sldMkLst>
          <pc:docMk/>
          <pc:sldMk cId="4144916933" sldId="264"/>
        </pc:sldMkLst>
      </pc:sldChg>
      <pc:sldChg chg="del">
        <pc:chgData name="Jinhong Brejnholt (JINB)" userId="b8219c71-9da7-4a12-aded-a071d88b9102" providerId="ADAL" clId="{843E1D76-F41C-47D7-B7C1-73BDDABAF34B}" dt="2024-04-04T14:17:21.712" v="92" actId="47"/>
        <pc:sldMkLst>
          <pc:docMk/>
          <pc:sldMk cId="1425170741" sldId="265"/>
        </pc:sldMkLst>
      </pc:sldChg>
      <pc:sldChg chg="addSp delSp modSp add del mod modAnim">
        <pc:chgData name="Jinhong Brejnholt (JINB)" userId="b8219c71-9da7-4a12-aded-a071d88b9102" providerId="ADAL" clId="{843E1D76-F41C-47D7-B7C1-73BDDABAF34B}" dt="2024-04-04T15:14:29.404" v="286"/>
        <pc:sldMkLst>
          <pc:docMk/>
          <pc:sldMk cId="2239781131" sldId="267"/>
        </pc:sldMkLst>
        <pc:spChg chg="mod">
          <ac:chgData name="Jinhong Brejnholt (JINB)" userId="b8219c71-9da7-4a12-aded-a071d88b9102" providerId="ADAL" clId="{843E1D76-F41C-47D7-B7C1-73BDDABAF34B}" dt="2024-04-04T14:36:02.301" v="270" actId="26606"/>
          <ac:spMkLst>
            <pc:docMk/>
            <pc:sldMk cId="2239781131" sldId="267"/>
            <ac:spMk id="2" creationId="{1F3E7BE1-DA1F-1C1B-4595-123086B537A5}"/>
          </ac:spMkLst>
        </pc:spChg>
        <pc:spChg chg="mod">
          <ac:chgData name="Jinhong Brejnholt (JINB)" userId="b8219c71-9da7-4a12-aded-a071d88b9102" providerId="ADAL" clId="{843E1D76-F41C-47D7-B7C1-73BDDABAF34B}" dt="2024-04-04T14:36:02.301" v="270" actId="26606"/>
          <ac:spMkLst>
            <pc:docMk/>
            <pc:sldMk cId="2239781131" sldId="267"/>
            <ac:spMk id="3" creationId="{09C6193C-9586-A72C-32AC-345F237E621C}"/>
          </ac:spMkLst>
        </pc:spChg>
        <pc:spChg chg="add del">
          <ac:chgData name="Jinhong Brejnholt (JINB)" userId="b8219c71-9da7-4a12-aded-a071d88b9102" providerId="ADAL" clId="{843E1D76-F41C-47D7-B7C1-73BDDABAF34B}" dt="2024-04-04T14:36:02.301" v="270" actId="26606"/>
          <ac:spMkLst>
            <pc:docMk/>
            <pc:sldMk cId="2239781131" sldId="267"/>
            <ac:spMk id="50" creationId="{F64BBAA4-C62B-4146-B49F-FE4CC4655EE0}"/>
          </ac:spMkLst>
        </pc:spChg>
        <pc:spChg chg="add del">
          <ac:chgData name="Jinhong Brejnholt (JINB)" userId="b8219c71-9da7-4a12-aded-a071d88b9102" providerId="ADAL" clId="{843E1D76-F41C-47D7-B7C1-73BDDABAF34B}" dt="2024-04-04T14:36:02.301" v="270" actId="26606"/>
          <ac:spMkLst>
            <pc:docMk/>
            <pc:sldMk cId="2239781131" sldId="267"/>
            <ac:spMk id="52" creationId="{77C34054-98F8-4229-885E-04C525969C5E}"/>
          </ac:spMkLst>
        </pc:spChg>
        <pc:spChg chg="add del">
          <ac:chgData name="Jinhong Brejnholt (JINB)" userId="b8219c71-9da7-4a12-aded-a071d88b9102" providerId="ADAL" clId="{843E1D76-F41C-47D7-B7C1-73BDDABAF34B}" dt="2024-04-04T14:36:02.301" v="270" actId="26606"/>
          <ac:spMkLst>
            <pc:docMk/>
            <pc:sldMk cId="2239781131" sldId="267"/>
            <ac:spMk id="54" creationId="{22AAB964-B835-4B93-A1F3-4A30D1F38589}"/>
          </ac:spMkLst>
        </pc:spChg>
        <pc:spChg chg="add del">
          <ac:chgData name="Jinhong Brejnholt (JINB)" userId="b8219c71-9da7-4a12-aded-a071d88b9102" providerId="ADAL" clId="{843E1D76-F41C-47D7-B7C1-73BDDABAF34B}" dt="2024-04-04T14:36:02.301" v="269" actId="26606"/>
          <ac:spMkLst>
            <pc:docMk/>
            <pc:sldMk cId="2239781131" sldId="267"/>
            <ac:spMk id="59" creationId="{7F8D46EC-ADD2-42A7-A5CB-CE8CFE8E8661}"/>
          </ac:spMkLst>
        </pc:spChg>
        <pc:spChg chg="add del">
          <ac:chgData name="Jinhong Brejnholt (JINB)" userId="b8219c71-9da7-4a12-aded-a071d88b9102" providerId="ADAL" clId="{843E1D76-F41C-47D7-B7C1-73BDDABAF34B}" dt="2024-04-04T14:36:02.301" v="269" actId="26606"/>
          <ac:spMkLst>
            <pc:docMk/>
            <pc:sldMk cId="2239781131" sldId="267"/>
            <ac:spMk id="61" creationId="{01E212D1-0455-4271-8586-76DF50F6BDAB}"/>
          </ac:spMkLst>
        </pc:spChg>
        <pc:spChg chg="add del">
          <ac:chgData name="Jinhong Brejnholt (JINB)" userId="b8219c71-9da7-4a12-aded-a071d88b9102" providerId="ADAL" clId="{843E1D76-F41C-47D7-B7C1-73BDDABAF34B}" dt="2024-04-04T14:36:02.301" v="269" actId="26606"/>
          <ac:spMkLst>
            <pc:docMk/>
            <pc:sldMk cId="2239781131" sldId="267"/>
            <ac:spMk id="63" creationId="{586F79BD-DC66-4E4D-BA63-C07DA8BA647F}"/>
          </ac:spMkLst>
        </pc:spChg>
        <pc:spChg chg="add del">
          <ac:chgData name="Jinhong Brejnholt (JINB)" userId="b8219c71-9da7-4a12-aded-a071d88b9102" providerId="ADAL" clId="{843E1D76-F41C-47D7-B7C1-73BDDABAF34B}" dt="2024-04-04T14:36:02.301" v="269" actId="26606"/>
          <ac:spMkLst>
            <pc:docMk/>
            <pc:sldMk cId="2239781131" sldId="267"/>
            <ac:spMk id="65" creationId="{10C17DCC-97C2-4023-B5FB-FDEF5A37AD95}"/>
          </ac:spMkLst>
        </pc:spChg>
        <pc:spChg chg="add">
          <ac:chgData name="Jinhong Brejnholt (JINB)" userId="b8219c71-9da7-4a12-aded-a071d88b9102" providerId="ADAL" clId="{843E1D76-F41C-47D7-B7C1-73BDDABAF34B}" dt="2024-04-04T14:36:02.301" v="270" actId="26606"/>
          <ac:spMkLst>
            <pc:docMk/>
            <pc:sldMk cId="2239781131" sldId="267"/>
            <ac:spMk id="67" creationId="{94837155-5FB8-4A96-864C-066D5C6556F6}"/>
          </ac:spMkLst>
        </pc:spChg>
        <pc:spChg chg="add">
          <ac:chgData name="Jinhong Brejnholt (JINB)" userId="b8219c71-9da7-4a12-aded-a071d88b9102" providerId="ADAL" clId="{843E1D76-F41C-47D7-B7C1-73BDDABAF34B}" dt="2024-04-04T14:36:02.301" v="270" actId="26606"/>
          <ac:spMkLst>
            <pc:docMk/>
            <pc:sldMk cId="2239781131" sldId="267"/>
            <ac:spMk id="68" creationId="{585918EE-77B5-4057-BB22-B9CE13905F73}"/>
          </ac:spMkLst>
        </pc:spChg>
        <pc:spChg chg="add">
          <ac:chgData name="Jinhong Brejnholt (JINB)" userId="b8219c71-9da7-4a12-aded-a071d88b9102" providerId="ADAL" clId="{843E1D76-F41C-47D7-B7C1-73BDDABAF34B}" dt="2024-04-04T14:36:02.301" v="270" actId="26606"/>
          <ac:spMkLst>
            <pc:docMk/>
            <pc:sldMk cId="2239781131" sldId="267"/>
            <ac:spMk id="69" creationId="{9DC7B070-A583-45C7-AF93-0E8F020EF61A}"/>
          </ac:spMkLst>
        </pc:spChg>
        <pc:picChg chg="add mod">
          <ac:chgData name="Jinhong Brejnholt (JINB)" userId="b8219c71-9da7-4a12-aded-a071d88b9102" providerId="ADAL" clId="{843E1D76-F41C-47D7-B7C1-73BDDABAF34B}" dt="2024-04-04T14:36:02.301" v="270" actId="26606"/>
          <ac:picMkLst>
            <pc:docMk/>
            <pc:sldMk cId="2239781131" sldId="267"/>
            <ac:picMk id="5" creationId="{298EA184-8C46-247E-4624-58CEDB8E4467}"/>
          </ac:picMkLst>
        </pc:picChg>
        <pc:picChg chg="ord">
          <ac:chgData name="Jinhong Brejnholt (JINB)" userId="b8219c71-9da7-4a12-aded-a071d88b9102" providerId="ADAL" clId="{843E1D76-F41C-47D7-B7C1-73BDDABAF34B}" dt="2024-04-04T14:36:02.301" v="270" actId="26606"/>
          <ac:picMkLst>
            <pc:docMk/>
            <pc:sldMk cId="2239781131" sldId="267"/>
            <ac:picMk id="6" creationId="{96780E6E-3583-9683-7743-D5F4B9B17934}"/>
          </ac:picMkLst>
        </pc:picChg>
        <pc:picChg chg="mod ord">
          <ac:chgData name="Jinhong Brejnholt (JINB)" userId="b8219c71-9da7-4a12-aded-a071d88b9102" providerId="ADAL" clId="{843E1D76-F41C-47D7-B7C1-73BDDABAF34B}" dt="2024-04-04T14:36:02.301" v="270" actId="26606"/>
          <ac:picMkLst>
            <pc:docMk/>
            <pc:sldMk cId="2239781131" sldId="267"/>
            <ac:picMk id="47" creationId="{426BF6C4-A2BC-7F30-270D-27CF7922FB3D}"/>
          </ac:picMkLst>
        </pc:picChg>
        <pc:picChg chg="add">
          <ac:chgData name="Jinhong Brejnholt (JINB)" userId="b8219c71-9da7-4a12-aded-a071d88b9102" providerId="ADAL" clId="{843E1D76-F41C-47D7-B7C1-73BDDABAF34B}" dt="2024-04-04T15:14:21.115" v="285"/>
          <ac:picMkLst>
            <pc:docMk/>
            <pc:sldMk cId="2239781131" sldId="267"/>
            <ac:picMk id="1026" creationId="{6F6621F0-AE9D-6DEA-0489-CDB058EECDD3}"/>
          </ac:picMkLst>
        </pc:picChg>
      </pc:sldChg>
      <pc:sldChg chg="modSp">
        <pc:chgData name="Jinhong Brejnholt (JINB)" userId="b8219c71-9da7-4a12-aded-a071d88b9102" providerId="ADAL" clId="{843E1D76-F41C-47D7-B7C1-73BDDABAF34B}" dt="2024-04-05T07:03:34.037" v="314"/>
        <pc:sldMkLst>
          <pc:docMk/>
          <pc:sldMk cId="3018338993" sldId="268"/>
        </pc:sldMkLst>
        <pc:graphicFrameChg chg="mod">
          <ac:chgData name="Jinhong Brejnholt (JINB)" userId="b8219c71-9da7-4a12-aded-a071d88b9102" providerId="ADAL" clId="{843E1D76-F41C-47D7-B7C1-73BDDABAF34B}" dt="2024-04-05T07:03:34.037" v="314"/>
          <ac:graphicFrameMkLst>
            <pc:docMk/>
            <pc:sldMk cId="3018338993" sldId="268"/>
            <ac:graphicFrameMk id="15" creationId="{BD8E5722-EC01-CF8F-4ACC-2CA0C44AF613}"/>
          </ac:graphicFrameMkLst>
        </pc:graphicFrameChg>
      </pc:sldChg>
      <pc:sldChg chg="del">
        <pc:chgData name="Jinhong Brejnholt (JINB)" userId="b8219c71-9da7-4a12-aded-a071d88b9102" providerId="ADAL" clId="{843E1D76-F41C-47D7-B7C1-73BDDABAF34B}" dt="2024-04-04T14:19:22.720" v="97" actId="47"/>
        <pc:sldMkLst>
          <pc:docMk/>
          <pc:sldMk cId="2898054515" sldId="272"/>
        </pc:sldMkLst>
      </pc:sldChg>
      <pc:sldChg chg="modSp mod">
        <pc:chgData name="Jinhong Brejnholt (JINB)" userId="b8219c71-9da7-4a12-aded-a071d88b9102" providerId="ADAL" clId="{843E1D76-F41C-47D7-B7C1-73BDDABAF34B}" dt="2024-04-04T14:34:06.706" v="243" actId="20577"/>
        <pc:sldMkLst>
          <pc:docMk/>
          <pc:sldMk cId="2548066259" sldId="275"/>
        </pc:sldMkLst>
        <pc:spChg chg="mod">
          <ac:chgData name="Jinhong Brejnholt (JINB)" userId="b8219c71-9da7-4a12-aded-a071d88b9102" providerId="ADAL" clId="{843E1D76-F41C-47D7-B7C1-73BDDABAF34B}" dt="2024-04-04T14:34:06.706" v="243" actId="20577"/>
          <ac:spMkLst>
            <pc:docMk/>
            <pc:sldMk cId="2548066259" sldId="275"/>
            <ac:spMk id="3" creationId="{F3C8AF74-E6C1-701A-3CCF-DF4EAC0F8889}"/>
          </ac:spMkLst>
        </pc:spChg>
      </pc:sldChg>
      <pc:sldChg chg="addSp delSp modSp mod setClrOvrMap">
        <pc:chgData name="Jinhong Brejnholt (JINB)" userId="b8219c71-9da7-4a12-aded-a071d88b9102" providerId="ADAL" clId="{843E1D76-F41C-47D7-B7C1-73BDDABAF34B}" dt="2024-04-04T14:34:44.290" v="266" actId="14100"/>
        <pc:sldMkLst>
          <pc:docMk/>
          <pc:sldMk cId="55233988" sldId="277"/>
        </pc:sldMkLst>
        <pc:spChg chg="add mod">
          <ac:chgData name="Jinhong Brejnholt (JINB)" userId="b8219c71-9da7-4a12-aded-a071d88b9102" providerId="ADAL" clId="{843E1D76-F41C-47D7-B7C1-73BDDABAF34B}" dt="2024-04-04T14:34:44.290" v="266" actId="14100"/>
          <ac:spMkLst>
            <pc:docMk/>
            <pc:sldMk cId="55233988" sldId="277"/>
            <ac:spMk id="2" creationId="{1B3ADC29-8AF8-B899-359A-389256792A03}"/>
          </ac:spMkLst>
        </pc:spChg>
        <pc:spChg chg="add del">
          <ac:chgData name="Jinhong Brejnholt (JINB)" userId="b8219c71-9da7-4a12-aded-a071d88b9102" providerId="ADAL" clId="{843E1D76-F41C-47D7-B7C1-73BDDABAF34B}" dt="2024-04-04T14:34:11.722" v="245" actId="26606"/>
          <ac:spMkLst>
            <pc:docMk/>
            <pc:sldMk cId="55233988" sldId="277"/>
            <ac:spMk id="10" creationId="{F240A2FC-E2C3-458D-96B4-5DF9028D93A5}"/>
          </ac:spMkLst>
        </pc:spChg>
        <pc:spChg chg="add del">
          <ac:chgData name="Jinhong Brejnholt (JINB)" userId="b8219c71-9da7-4a12-aded-a071d88b9102" providerId="ADAL" clId="{843E1D76-F41C-47D7-B7C1-73BDDABAF34B}" dt="2024-04-04T14:34:11.722" v="245" actId="26606"/>
          <ac:spMkLst>
            <pc:docMk/>
            <pc:sldMk cId="55233988" sldId="277"/>
            <ac:spMk id="12" creationId="{5F097929-F3D6-4D1F-8AFC-CF348171A9E1}"/>
          </ac:spMkLst>
        </pc:spChg>
        <pc:spChg chg="add del">
          <ac:chgData name="Jinhong Brejnholt (JINB)" userId="b8219c71-9da7-4a12-aded-a071d88b9102" providerId="ADAL" clId="{843E1D76-F41C-47D7-B7C1-73BDDABAF34B}" dt="2024-04-04T14:34:11.722" v="245" actId="26606"/>
          <ac:spMkLst>
            <pc:docMk/>
            <pc:sldMk cId="55233988" sldId="277"/>
            <ac:spMk id="16" creationId="{34461041-8413-4023-ABA7-9E499B0AD995}"/>
          </ac:spMkLst>
        </pc:spChg>
        <pc:spChg chg="add del">
          <ac:chgData name="Jinhong Brejnholt (JINB)" userId="b8219c71-9da7-4a12-aded-a071d88b9102" providerId="ADAL" clId="{843E1D76-F41C-47D7-B7C1-73BDDABAF34B}" dt="2024-04-04T14:34:11.722" v="245" actId="26606"/>
          <ac:spMkLst>
            <pc:docMk/>
            <pc:sldMk cId="55233988" sldId="277"/>
            <ac:spMk id="20" creationId="{D841E764-4629-49E0-994A-6F92FEFB9B5D}"/>
          </ac:spMkLst>
        </pc:spChg>
        <pc:spChg chg="add del">
          <ac:chgData name="Jinhong Brejnholt (JINB)" userId="b8219c71-9da7-4a12-aded-a071d88b9102" providerId="ADAL" clId="{843E1D76-F41C-47D7-B7C1-73BDDABAF34B}" dt="2024-04-04T14:34:11.722" v="245" actId="26606"/>
          <ac:spMkLst>
            <pc:docMk/>
            <pc:sldMk cId="55233988" sldId="277"/>
            <ac:spMk id="22" creationId="{95635077-9890-4CC8-9792-28743EBFE01D}"/>
          </ac:spMkLst>
        </pc:spChg>
        <pc:spChg chg="add del">
          <ac:chgData name="Jinhong Brejnholt (JINB)" userId="b8219c71-9da7-4a12-aded-a071d88b9102" providerId="ADAL" clId="{843E1D76-F41C-47D7-B7C1-73BDDABAF34B}" dt="2024-04-04T14:34:11.722" v="245" actId="26606"/>
          <ac:spMkLst>
            <pc:docMk/>
            <pc:sldMk cId="55233988" sldId="277"/>
            <ac:spMk id="27" creationId="{D829E218-74FB-4455-98BE-F2C5BA8978BE}"/>
          </ac:spMkLst>
        </pc:spChg>
        <pc:spChg chg="add del">
          <ac:chgData name="Jinhong Brejnholt (JINB)" userId="b8219c71-9da7-4a12-aded-a071d88b9102" providerId="ADAL" clId="{843E1D76-F41C-47D7-B7C1-73BDDABAF34B}" dt="2024-04-04T14:34:11.722" v="245" actId="26606"/>
          <ac:spMkLst>
            <pc:docMk/>
            <pc:sldMk cId="55233988" sldId="277"/>
            <ac:spMk id="29" creationId="{7E8D75FD-D4F9-4D11-B70D-82EFCB4CFA5B}"/>
          </ac:spMkLst>
        </pc:spChg>
        <pc:spChg chg="add del">
          <ac:chgData name="Jinhong Brejnholt (JINB)" userId="b8219c71-9da7-4a12-aded-a071d88b9102" providerId="ADAL" clId="{843E1D76-F41C-47D7-B7C1-73BDDABAF34B}" dt="2024-04-04T14:34:11.722" v="245" actId="26606"/>
          <ac:spMkLst>
            <pc:docMk/>
            <pc:sldMk cId="55233988" sldId="277"/>
            <ac:spMk id="33" creationId="{2FDF0794-1B86-42B2-B8C7-F60123E638ED}"/>
          </ac:spMkLst>
        </pc:spChg>
        <pc:spChg chg="add del">
          <ac:chgData name="Jinhong Brejnholt (JINB)" userId="b8219c71-9da7-4a12-aded-a071d88b9102" providerId="ADAL" clId="{843E1D76-F41C-47D7-B7C1-73BDDABAF34B}" dt="2024-04-04T14:34:11.722" v="245" actId="26606"/>
          <ac:spMkLst>
            <pc:docMk/>
            <pc:sldMk cId="55233988" sldId="277"/>
            <ac:spMk id="35" creationId="{C5373426-E26E-431D-959C-5DB96C0B6208}"/>
          </ac:spMkLst>
        </pc:spChg>
        <pc:picChg chg="mod">
          <ac:chgData name="Jinhong Brejnholt (JINB)" userId="b8219c71-9da7-4a12-aded-a071d88b9102" providerId="ADAL" clId="{843E1D76-F41C-47D7-B7C1-73BDDABAF34B}" dt="2024-04-04T14:34:11.722" v="245" actId="26606"/>
          <ac:picMkLst>
            <pc:docMk/>
            <pc:sldMk cId="55233988" sldId="277"/>
            <ac:picMk id="5" creationId="{4EFD1C72-DC18-7A3C-A789-71EBDFAC781C}"/>
          </ac:picMkLst>
        </pc:picChg>
        <pc:cxnChg chg="add del">
          <ac:chgData name="Jinhong Brejnholt (JINB)" userId="b8219c71-9da7-4a12-aded-a071d88b9102" providerId="ADAL" clId="{843E1D76-F41C-47D7-B7C1-73BDDABAF34B}" dt="2024-04-04T14:34:11.722" v="245" actId="26606"/>
          <ac:cxnSpMkLst>
            <pc:docMk/>
            <pc:sldMk cId="55233988" sldId="277"/>
            <ac:cxnSpMk id="14" creationId="{43074C91-9045-414B-B5F9-567DAE3EED25}"/>
          </ac:cxnSpMkLst>
        </pc:cxnChg>
        <pc:cxnChg chg="add del">
          <ac:chgData name="Jinhong Brejnholt (JINB)" userId="b8219c71-9da7-4a12-aded-a071d88b9102" providerId="ADAL" clId="{843E1D76-F41C-47D7-B7C1-73BDDABAF34B}" dt="2024-04-04T14:34:11.722" v="245" actId="26606"/>
          <ac:cxnSpMkLst>
            <pc:docMk/>
            <pc:sldMk cId="55233988" sldId="277"/>
            <ac:cxnSpMk id="18" creationId="{F05BCF04-4702-43D0-BE8F-DBF6C2F65131}"/>
          </ac:cxnSpMkLst>
        </pc:cxnChg>
        <pc:cxnChg chg="add del">
          <ac:chgData name="Jinhong Brejnholt (JINB)" userId="b8219c71-9da7-4a12-aded-a071d88b9102" providerId="ADAL" clId="{843E1D76-F41C-47D7-B7C1-73BDDABAF34B}" dt="2024-04-04T14:34:11.722" v="245" actId="26606"/>
          <ac:cxnSpMkLst>
            <pc:docMk/>
            <pc:sldMk cId="55233988" sldId="277"/>
            <ac:cxnSpMk id="31" creationId="{1F5DC8C3-BA5F-4EED-BB9A-A14272BD82A1}"/>
          </ac:cxnSpMkLst>
        </pc:cxnChg>
        <pc:cxnChg chg="add del">
          <ac:chgData name="Jinhong Brejnholt (JINB)" userId="b8219c71-9da7-4a12-aded-a071d88b9102" providerId="ADAL" clId="{843E1D76-F41C-47D7-B7C1-73BDDABAF34B}" dt="2024-04-04T14:34:11.722" v="245" actId="26606"/>
          <ac:cxnSpMkLst>
            <pc:docMk/>
            <pc:sldMk cId="55233988" sldId="277"/>
            <ac:cxnSpMk id="37" creationId="{96D07482-83A3-4451-943C-B46961082957}"/>
          </ac:cxnSpMkLst>
        </pc:cxnChg>
      </pc:sldChg>
      <pc:sldChg chg="addSp delSp modSp mod setBg">
        <pc:chgData name="Jinhong Brejnholt (JINB)" userId="b8219c71-9da7-4a12-aded-a071d88b9102" providerId="ADAL" clId="{843E1D76-F41C-47D7-B7C1-73BDDABAF34B}" dt="2024-04-09T07:40:49.862" v="436" actId="26606"/>
        <pc:sldMkLst>
          <pc:docMk/>
          <pc:sldMk cId="4236742096" sldId="278"/>
        </pc:sldMkLst>
        <pc:spChg chg="mod">
          <ac:chgData name="Jinhong Brejnholt (JINB)" userId="b8219c71-9da7-4a12-aded-a071d88b9102" providerId="ADAL" clId="{843E1D76-F41C-47D7-B7C1-73BDDABAF34B}" dt="2024-04-09T07:40:49.862" v="436" actId="26606"/>
          <ac:spMkLst>
            <pc:docMk/>
            <pc:sldMk cId="4236742096" sldId="278"/>
            <ac:spMk id="2" creationId="{E765D9F7-EDAB-A807-4FDF-5851617A4611}"/>
          </ac:spMkLst>
        </pc:spChg>
        <pc:spChg chg="del">
          <ac:chgData name="Jinhong Brejnholt (JINB)" userId="b8219c71-9da7-4a12-aded-a071d88b9102" providerId="ADAL" clId="{843E1D76-F41C-47D7-B7C1-73BDDABAF34B}" dt="2024-04-09T06:56:43.652" v="318" actId="478"/>
          <ac:spMkLst>
            <pc:docMk/>
            <pc:sldMk cId="4236742096" sldId="278"/>
            <ac:spMk id="4" creationId="{C99798EE-FEB7-F087-F496-47D3EAA0293F}"/>
          </ac:spMkLst>
        </pc:spChg>
        <pc:spChg chg="del mod">
          <ac:chgData name="Jinhong Brejnholt (JINB)" userId="b8219c71-9da7-4a12-aded-a071d88b9102" providerId="ADAL" clId="{843E1D76-F41C-47D7-B7C1-73BDDABAF34B}" dt="2024-04-09T06:56:41.712" v="317" actId="478"/>
          <ac:spMkLst>
            <pc:docMk/>
            <pc:sldMk cId="4236742096" sldId="278"/>
            <ac:spMk id="5" creationId="{EAB6CBC5-A4CC-19F6-C6E7-D01A7EE4ED7D}"/>
          </ac:spMkLst>
        </pc:spChg>
        <pc:spChg chg="add">
          <ac:chgData name="Jinhong Brejnholt (JINB)" userId="b8219c71-9da7-4a12-aded-a071d88b9102" providerId="ADAL" clId="{843E1D76-F41C-47D7-B7C1-73BDDABAF34B}" dt="2024-04-09T07:40:49.862" v="436" actId="26606"/>
          <ac:spMkLst>
            <pc:docMk/>
            <pc:sldMk cId="4236742096" sldId="278"/>
            <ac:spMk id="7" creationId="{52C0B2E1-0268-42EC-ABD3-94F81A05BCBD}"/>
          </ac:spMkLst>
        </pc:spChg>
        <pc:spChg chg="add">
          <ac:chgData name="Jinhong Brejnholt (JINB)" userId="b8219c71-9da7-4a12-aded-a071d88b9102" providerId="ADAL" clId="{843E1D76-F41C-47D7-B7C1-73BDDABAF34B}" dt="2024-04-09T07:40:49.862" v="436" actId="26606"/>
          <ac:spMkLst>
            <pc:docMk/>
            <pc:sldMk cId="4236742096" sldId="278"/>
            <ac:spMk id="9" creationId="{7D2256B4-48EA-40FC-BBC0-AA1EE6E0080C}"/>
          </ac:spMkLst>
        </pc:spChg>
        <pc:spChg chg="add">
          <ac:chgData name="Jinhong Brejnholt (JINB)" userId="b8219c71-9da7-4a12-aded-a071d88b9102" providerId="ADAL" clId="{843E1D76-F41C-47D7-B7C1-73BDDABAF34B}" dt="2024-04-09T07:40:49.862" v="436" actId="26606"/>
          <ac:spMkLst>
            <pc:docMk/>
            <pc:sldMk cId="4236742096" sldId="278"/>
            <ac:spMk id="13" creationId="{8C6E698C-8155-4B8B-BDC9-B7299772B509}"/>
          </ac:spMkLst>
        </pc:spChg>
        <pc:spChg chg="add">
          <ac:chgData name="Jinhong Brejnholt (JINB)" userId="b8219c71-9da7-4a12-aded-a071d88b9102" providerId="ADAL" clId="{843E1D76-F41C-47D7-B7C1-73BDDABAF34B}" dt="2024-04-09T07:40:49.862" v="436" actId="26606"/>
          <ac:spMkLst>
            <pc:docMk/>
            <pc:sldMk cId="4236742096" sldId="278"/>
            <ac:spMk id="17" creationId="{8A549DE7-671D-4575-AF43-858FD99981CF}"/>
          </ac:spMkLst>
        </pc:spChg>
        <pc:spChg chg="add">
          <ac:chgData name="Jinhong Brejnholt (JINB)" userId="b8219c71-9da7-4a12-aded-a071d88b9102" providerId="ADAL" clId="{843E1D76-F41C-47D7-B7C1-73BDDABAF34B}" dt="2024-04-09T07:40:49.862" v="436" actId="26606"/>
          <ac:spMkLst>
            <pc:docMk/>
            <pc:sldMk cId="4236742096" sldId="278"/>
            <ac:spMk id="19" creationId="{C22D9B36-9BE7-472B-8808-7E0D6810738F}"/>
          </ac:spMkLst>
        </pc:spChg>
        <pc:cxnChg chg="add">
          <ac:chgData name="Jinhong Brejnholt (JINB)" userId="b8219c71-9da7-4a12-aded-a071d88b9102" providerId="ADAL" clId="{843E1D76-F41C-47D7-B7C1-73BDDABAF34B}" dt="2024-04-09T07:40:49.862" v="436" actId="26606"/>
          <ac:cxnSpMkLst>
            <pc:docMk/>
            <pc:sldMk cId="4236742096" sldId="278"/>
            <ac:cxnSpMk id="11" creationId="{3D44BCCA-102D-4A9D-B1E4-2450CAF0B05E}"/>
          </ac:cxnSpMkLst>
        </pc:cxnChg>
        <pc:cxnChg chg="add">
          <ac:chgData name="Jinhong Brejnholt (JINB)" userId="b8219c71-9da7-4a12-aded-a071d88b9102" providerId="ADAL" clId="{843E1D76-F41C-47D7-B7C1-73BDDABAF34B}" dt="2024-04-09T07:40:49.862" v="436" actId="26606"/>
          <ac:cxnSpMkLst>
            <pc:docMk/>
            <pc:sldMk cId="4236742096" sldId="278"/>
            <ac:cxnSpMk id="15" creationId="{09525C9A-1972-4836-BA7A-706C946EF4DA}"/>
          </ac:cxnSpMkLst>
        </pc:cxnChg>
      </pc:sldChg>
      <pc:sldChg chg="modSp">
        <pc:chgData name="Jinhong Brejnholt (JINB)" userId="b8219c71-9da7-4a12-aded-a071d88b9102" providerId="ADAL" clId="{843E1D76-F41C-47D7-B7C1-73BDDABAF34B}" dt="2024-04-05T07:03:24.585" v="313" actId="20577"/>
        <pc:sldMkLst>
          <pc:docMk/>
          <pc:sldMk cId="1958900676" sldId="281"/>
        </pc:sldMkLst>
        <pc:graphicFrameChg chg="mod">
          <ac:chgData name="Jinhong Brejnholt (JINB)" userId="b8219c71-9da7-4a12-aded-a071d88b9102" providerId="ADAL" clId="{843E1D76-F41C-47D7-B7C1-73BDDABAF34B}" dt="2024-04-05T07:03:24.585" v="313" actId="20577"/>
          <ac:graphicFrameMkLst>
            <pc:docMk/>
            <pc:sldMk cId="1958900676" sldId="281"/>
            <ac:graphicFrameMk id="15" creationId="{BD8E5722-EC01-CF8F-4ACC-2CA0C44AF613}"/>
          </ac:graphicFrameMkLst>
        </pc:graphicFrameChg>
      </pc:sldChg>
      <pc:sldChg chg="delSp modSp mod delAnim">
        <pc:chgData name="Jinhong Brejnholt (JINB)" userId="b8219c71-9da7-4a12-aded-a071d88b9102" providerId="ADAL" clId="{843E1D76-F41C-47D7-B7C1-73BDDABAF34B}" dt="2024-04-05T07:03:37.213" v="315"/>
        <pc:sldMkLst>
          <pc:docMk/>
          <pc:sldMk cId="2268631410" sldId="282"/>
        </pc:sldMkLst>
        <pc:spChg chg="del">
          <ac:chgData name="Jinhong Brejnholt (JINB)" userId="b8219c71-9da7-4a12-aded-a071d88b9102" providerId="ADAL" clId="{843E1D76-F41C-47D7-B7C1-73BDDABAF34B}" dt="2024-04-04T15:11:05.465" v="277" actId="478"/>
          <ac:spMkLst>
            <pc:docMk/>
            <pc:sldMk cId="2268631410" sldId="282"/>
            <ac:spMk id="5" creationId="{B6E91D8D-A38D-A553-7C4A-3B4C40BD143B}"/>
          </ac:spMkLst>
        </pc:spChg>
        <pc:graphicFrameChg chg="mod">
          <ac:chgData name="Jinhong Brejnholt (JINB)" userId="b8219c71-9da7-4a12-aded-a071d88b9102" providerId="ADAL" clId="{843E1D76-F41C-47D7-B7C1-73BDDABAF34B}" dt="2024-04-05T07:03:37.213" v="315"/>
          <ac:graphicFrameMkLst>
            <pc:docMk/>
            <pc:sldMk cId="2268631410" sldId="282"/>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4T14:31:59.878" v="141" actId="20577"/>
        <pc:sldMkLst>
          <pc:docMk/>
          <pc:sldMk cId="3814518408" sldId="283"/>
        </pc:sldMkLst>
        <pc:spChg chg="mod">
          <ac:chgData name="Jinhong Brejnholt (JINB)" userId="b8219c71-9da7-4a12-aded-a071d88b9102" providerId="ADAL" clId="{843E1D76-F41C-47D7-B7C1-73BDDABAF34B}" dt="2024-04-04T14:31:59.878" v="141" actId="20577"/>
          <ac:spMkLst>
            <pc:docMk/>
            <pc:sldMk cId="3814518408" sldId="283"/>
            <ac:spMk id="2" creationId="{E0A03BFF-BD9B-490F-DF94-752CC45A8E8F}"/>
          </ac:spMkLst>
        </pc:spChg>
        <pc:spChg chg="del">
          <ac:chgData name="Jinhong Brejnholt (JINB)" userId="b8219c71-9da7-4a12-aded-a071d88b9102" providerId="ADAL" clId="{843E1D76-F41C-47D7-B7C1-73BDDABAF34B}" dt="2024-04-04T14:31:47.909" v="138" actId="931"/>
          <ac:spMkLst>
            <pc:docMk/>
            <pc:sldMk cId="3814518408" sldId="283"/>
            <ac:spMk id="3" creationId="{9139D952-C757-2B4C-6FEE-7F8D64C84F6D}"/>
          </ac:spMkLst>
        </pc:spChg>
        <pc:spChg chg="add">
          <ac:chgData name="Jinhong Brejnholt (JINB)" userId="b8219c71-9da7-4a12-aded-a071d88b9102" providerId="ADAL" clId="{843E1D76-F41C-47D7-B7C1-73BDDABAF34B}" dt="2024-04-04T14:31:53.624" v="139" actId="26606"/>
          <ac:spMkLst>
            <pc:docMk/>
            <pc:sldMk cId="3814518408" sldId="283"/>
            <ac:spMk id="10" creationId="{F240A2FC-E2C3-458D-96B4-5DF9028D93A5}"/>
          </ac:spMkLst>
        </pc:spChg>
        <pc:spChg chg="add">
          <ac:chgData name="Jinhong Brejnholt (JINB)" userId="b8219c71-9da7-4a12-aded-a071d88b9102" providerId="ADAL" clId="{843E1D76-F41C-47D7-B7C1-73BDDABAF34B}" dt="2024-04-04T14:31:53.624" v="139" actId="26606"/>
          <ac:spMkLst>
            <pc:docMk/>
            <pc:sldMk cId="3814518408" sldId="283"/>
            <ac:spMk id="12" creationId="{5F097929-F3D6-4D1F-8AFC-CF348171A9E1}"/>
          </ac:spMkLst>
        </pc:spChg>
        <pc:spChg chg="add">
          <ac:chgData name="Jinhong Brejnholt (JINB)" userId="b8219c71-9da7-4a12-aded-a071d88b9102" providerId="ADAL" clId="{843E1D76-F41C-47D7-B7C1-73BDDABAF34B}" dt="2024-04-04T14:31:53.624" v="139" actId="26606"/>
          <ac:spMkLst>
            <pc:docMk/>
            <pc:sldMk cId="3814518408" sldId="283"/>
            <ac:spMk id="16" creationId="{33428ACC-71EC-4171-9527-10983BA6B41D}"/>
          </ac:spMkLst>
        </pc:spChg>
        <pc:spChg chg="add">
          <ac:chgData name="Jinhong Brejnholt (JINB)" userId="b8219c71-9da7-4a12-aded-a071d88b9102" providerId="ADAL" clId="{843E1D76-F41C-47D7-B7C1-73BDDABAF34B}" dt="2024-04-04T14:31:53.624" v="139" actId="26606"/>
          <ac:spMkLst>
            <pc:docMk/>
            <pc:sldMk cId="3814518408" sldId="283"/>
            <ac:spMk id="20" creationId="{2B9BBBC4-97A3-47D2-BFFE-A68530CDB9DC}"/>
          </ac:spMkLst>
        </pc:spChg>
        <pc:spChg chg="add">
          <ac:chgData name="Jinhong Brejnholt (JINB)" userId="b8219c71-9da7-4a12-aded-a071d88b9102" providerId="ADAL" clId="{843E1D76-F41C-47D7-B7C1-73BDDABAF34B}" dt="2024-04-04T14:31:53.624" v="139" actId="26606"/>
          <ac:spMkLst>
            <pc:docMk/>
            <pc:sldMk cId="3814518408" sldId="283"/>
            <ac:spMk id="22" creationId="{78967BEA-EA6A-4FF1-94E2-B010B61A36A9}"/>
          </ac:spMkLst>
        </pc:spChg>
        <pc:picChg chg="add mod">
          <ac:chgData name="Jinhong Brejnholt (JINB)" userId="b8219c71-9da7-4a12-aded-a071d88b9102" providerId="ADAL" clId="{843E1D76-F41C-47D7-B7C1-73BDDABAF34B}" dt="2024-04-04T14:31:53.624" v="139" actId="26606"/>
          <ac:picMkLst>
            <pc:docMk/>
            <pc:sldMk cId="3814518408" sldId="283"/>
            <ac:picMk id="5" creationId="{F1ADD4AE-14A4-3EA1-6462-9B6FBF9B55C5}"/>
          </ac:picMkLst>
        </pc:picChg>
        <pc:cxnChg chg="add">
          <ac:chgData name="Jinhong Brejnholt (JINB)" userId="b8219c71-9da7-4a12-aded-a071d88b9102" providerId="ADAL" clId="{843E1D76-F41C-47D7-B7C1-73BDDABAF34B}" dt="2024-04-04T14:31:53.624" v="139" actId="26606"/>
          <ac:cxnSpMkLst>
            <pc:docMk/>
            <pc:sldMk cId="3814518408" sldId="283"/>
            <ac:cxnSpMk id="14" creationId="{43074C91-9045-414B-B5F9-567DAE3EED25}"/>
          </ac:cxnSpMkLst>
        </pc:cxnChg>
        <pc:cxnChg chg="add">
          <ac:chgData name="Jinhong Brejnholt (JINB)" userId="b8219c71-9da7-4a12-aded-a071d88b9102" providerId="ADAL" clId="{843E1D76-F41C-47D7-B7C1-73BDDABAF34B}" dt="2024-04-04T14:31:53.624" v="139" actId="26606"/>
          <ac:cxnSpMkLst>
            <pc:docMk/>
            <pc:sldMk cId="3814518408" sldId="283"/>
            <ac:cxnSpMk id="18" creationId="{BA22713B-ABB6-4391-97F9-0449A2B9B664}"/>
          </ac:cxnSpMkLst>
        </pc:cxnChg>
      </pc:sldChg>
      <pc:sldChg chg="delSp modSp add del mod setBg modAnim delDesignElem">
        <pc:chgData name="Jinhong Brejnholt (JINB)" userId="b8219c71-9da7-4a12-aded-a071d88b9102" providerId="ADAL" clId="{843E1D76-F41C-47D7-B7C1-73BDDABAF34B}" dt="2024-04-04T15:15:57.052" v="295" actId="47"/>
        <pc:sldMkLst>
          <pc:docMk/>
          <pc:sldMk cId="1615263508" sldId="284"/>
        </pc:sldMkLst>
        <pc:spChg chg="del">
          <ac:chgData name="Jinhong Brejnholt (JINB)" userId="b8219c71-9da7-4a12-aded-a071d88b9102" providerId="ADAL" clId="{843E1D76-F41C-47D7-B7C1-73BDDABAF34B}" dt="2024-04-04T15:11:01.961" v="276"/>
          <ac:spMkLst>
            <pc:docMk/>
            <pc:sldMk cId="1615263508" sldId="284"/>
            <ac:spMk id="32" creationId="{63E00694-E403-4987-8634-15F6D8E4C38C}"/>
          </ac:spMkLst>
        </pc:spChg>
        <pc:graphicFrameChg chg="mod">
          <ac:chgData name="Jinhong Brejnholt (JINB)" userId="b8219c71-9da7-4a12-aded-a071d88b9102" providerId="ADAL" clId="{843E1D76-F41C-47D7-B7C1-73BDDABAF34B}" dt="2024-04-04T15:15:23.496" v="289" actId="1076"/>
          <ac:graphicFrameMkLst>
            <pc:docMk/>
            <pc:sldMk cId="1615263508" sldId="284"/>
            <ac:graphicFrameMk id="15" creationId="{BD8E5722-EC01-CF8F-4ACC-2CA0C44AF613}"/>
          </ac:graphicFrameMkLst>
        </pc:graphicFrameChg>
      </pc:sldChg>
      <pc:sldChg chg="addSp modSp add">
        <pc:chgData name="Jinhong Brejnholt (JINB)" userId="b8219c71-9da7-4a12-aded-a071d88b9102" providerId="ADAL" clId="{843E1D76-F41C-47D7-B7C1-73BDDABAF34B}" dt="2024-04-05T07:03:40.773" v="316"/>
        <pc:sldMkLst>
          <pc:docMk/>
          <pc:sldMk cId="194205726" sldId="285"/>
        </pc:sldMkLst>
        <pc:spChg chg="add mod">
          <ac:chgData name="Jinhong Brejnholt (JINB)" userId="b8219c71-9da7-4a12-aded-a071d88b9102" providerId="ADAL" clId="{843E1D76-F41C-47D7-B7C1-73BDDABAF34B}" dt="2024-04-04T15:15:54.870" v="294"/>
          <ac:spMkLst>
            <pc:docMk/>
            <pc:sldMk cId="194205726" sldId="285"/>
            <ac:spMk id="5" creationId="{5E83A0A4-4126-B677-6C0B-AEB1FBDE5259}"/>
          </ac:spMkLst>
        </pc:spChg>
        <pc:graphicFrameChg chg="mod">
          <ac:chgData name="Jinhong Brejnholt (JINB)" userId="b8219c71-9da7-4a12-aded-a071d88b9102" providerId="ADAL" clId="{843E1D76-F41C-47D7-B7C1-73BDDABAF34B}" dt="2024-04-05T07:03:40.773" v="316"/>
          <ac:graphicFrameMkLst>
            <pc:docMk/>
            <pc:sldMk cId="194205726" sldId="285"/>
            <ac:graphicFrameMk id="15" creationId="{BD8E5722-EC01-CF8F-4ACC-2CA0C44AF613}"/>
          </ac:graphicFrameMkLst>
        </pc:graphicFrameChg>
      </pc:sldChg>
      <pc:sldChg chg="delSp modSp add setBg delDesignElem">
        <pc:chgData name="Jinhong Brejnholt (JINB)" userId="b8219c71-9da7-4a12-aded-a071d88b9102" providerId="ADAL" clId="{843E1D76-F41C-47D7-B7C1-73BDDABAF34B}" dt="2024-04-09T06:57:33.553" v="377" actId="20577"/>
        <pc:sldMkLst>
          <pc:docMk/>
          <pc:sldMk cId="3313286201" sldId="286"/>
        </pc:sldMkLst>
        <pc:spChg chg="del">
          <ac:chgData name="Jinhong Brejnholt (JINB)" userId="b8219c71-9da7-4a12-aded-a071d88b9102" providerId="ADAL" clId="{843E1D76-F41C-47D7-B7C1-73BDDABAF34B}" dt="2024-04-09T06:57:02.121" v="320"/>
          <ac:spMkLst>
            <pc:docMk/>
            <pc:sldMk cId="3313286201" sldId="286"/>
            <ac:spMk id="32" creationId="{63E00694-E403-4987-8634-15F6D8E4C38C}"/>
          </ac:spMkLst>
        </pc:spChg>
        <pc:graphicFrameChg chg="mod">
          <ac:chgData name="Jinhong Brejnholt (JINB)" userId="b8219c71-9da7-4a12-aded-a071d88b9102" providerId="ADAL" clId="{843E1D76-F41C-47D7-B7C1-73BDDABAF34B}" dt="2024-04-09T06:57:33.553" v="377" actId="20577"/>
          <ac:graphicFrameMkLst>
            <pc:docMk/>
            <pc:sldMk cId="3313286201" sldId="286"/>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9T07:02:08.859" v="435" actId="22"/>
        <pc:sldMkLst>
          <pc:docMk/>
          <pc:sldMk cId="420197260" sldId="287"/>
        </pc:sldMkLst>
        <pc:spChg chg="mod">
          <ac:chgData name="Jinhong Brejnholt (JINB)" userId="b8219c71-9da7-4a12-aded-a071d88b9102" providerId="ADAL" clId="{843E1D76-F41C-47D7-B7C1-73BDDABAF34B}" dt="2024-04-09T06:58:51.706" v="434" actId="20577"/>
          <ac:spMkLst>
            <pc:docMk/>
            <pc:sldMk cId="420197260" sldId="287"/>
            <ac:spMk id="2" creationId="{04C602BE-5FCB-946E-D73C-8AA9C85969CB}"/>
          </ac:spMkLst>
        </pc:spChg>
        <pc:spChg chg="del">
          <ac:chgData name="Jinhong Brejnholt (JINB)" userId="b8219c71-9da7-4a12-aded-a071d88b9102" providerId="ADAL" clId="{843E1D76-F41C-47D7-B7C1-73BDDABAF34B}" dt="2024-04-09T06:58:30.124" v="381" actId="931"/>
          <ac:spMkLst>
            <pc:docMk/>
            <pc:sldMk cId="420197260" sldId="287"/>
            <ac:spMk id="3" creationId="{07ADC981-B5F6-4394-F126-AA963F7D23F1}"/>
          </ac:spMkLst>
        </pc:spChg>
        <pc:spChg chg="add del">
          <ac:chgData name="Jinhong Brejnholt (JINB)" userId="b8219c71-9da7-4a12-aded-a071d88b9102" providerId="ADAL" clId="{843E1D76-F41C-47D7-B7C1-73BDDABAF34B}" dt="2024-04-09T07:02:08.859" v="435" actId="22"/>
          <ac:spMkLst>
            <pc:docMk/>
            <pc:sldMk cId="420197260" sldId="287"/>
            <ac:spMk id="9" creationId="{24DA471C-01E1-37B6-90E1-D451BD76B1DB}"/>
          </ac:spMkLst>
        </pc:spChg>
        <pc:spChg chg="add">
          <ac:chgData name="Jinhong Brejnholt (JINB)" userId="b8219c71-9da7-4a12-aded-a071d88b9102" providerId="ADAL" clId="{843E1D76-F41C-47D7-B7C1-73BDDABAF34B}" dt="2024-04-09T06:58:38.193" v="382" actId="26606"/>
          <ac:spMkLst>
            <pc:docMk/>
            <pc:sldMk cId="420197260" sldId="287"/>
            <ac:spMk id="12" creationId="{311973C2-EB8B-452A-A698-4A252FD3AE28}"/>
          </ac:spMkLst>
        </pc:spChg>
        <pc:spChg chg="add">
          <ac:chgData name="Jinhong Brejnholt (JINB)" userId="b8219c71-9da7-4a12-aded-a071d88b9102" providerId="ADAL" clId="{843E1D76-F41C-47D7-B7C1-73BDDABAF34B}" dt="2024-04-09T06:58:38.193" v="382" actId="26606"/>
          <ac:spMkLst>
            <pc:docMk/>
            <pc:sldMk cId="420197260" sldId="287"/>
            <ac:spMk id="14" creationId="{10162E77-11AD-44A7-84EC-40C59EEFBD2E}"/>
          </ac:spMkLst>
        </pc:spChg>
        <pc:picChg chg="add mod">
          <ac:chgData name="Jinhong Brejnholt (JINB)" userId="b8219c71-9da7-4a12-aded-a071d88b9102" providerId="ADAL" clId="{843E1D76-F41C-47D7-B7C1-73BDDABAF34B}" dt="2024-04-09T06:58:38.193" v="382" actId="26606"/>
          <ac:picMkLst>
            <pc:docMk/>
            <pc:sldMk cId="420197260" sldId="287"/>
            <ac:picMk id="5" creationId="{710D4830-B8DC-576E-F0BF-903D63748B20}"/>
          </ac:picMkLst>
        </pc:picChg>
        <pc:picChg chg="add mod ord">
          <ac:chgData name="Jinhong Brejnholt (JINB)" userId="b8219c71-9da7-4a12-aded-a071d88b9102" providerId="ADAL" clId="{843E1D76-F41C-47D7-B7C1-73BDDABAF34B}" dt="2024-04-09T07:02:08.859" v="435" actId="22"/>
          <ac:picMkLst>
            <pc:docMk/>
            <pc:sldMk cId="420197260" sldId="287"/>
            <ac:picMk id="7" creationId="{F7C68F4D-64D1-E542-9FDA-408C7EDB7990}"/>
          </ac:picMkLst>
        </pc:picChg>
        <pc:cxnChg chg="add">
          <ac:chgData name="Jinhong Brejnholt (JINB)" userId="b8219c71-9da7-4a12-aded-a071d88b9102" providerId="ADAL" clId="{843E1D76-F41C-47D7-B7C1-73BDDABAF34B}" dt="2024-04-09T06:58:38.193" v="382" actId="26606"/>
          <ac:cxnSpMkLst>
            <pc:docMk/>
            <pc:sldMk cId="420197260" sldId="287"/>
            <ac:cxnSpMk id="16" creationId="{5AB158E9-1B40-4CD6-95F0-95CA11DF7B7A}"/>
          </ac:cxnSpMkLst>
        </pc:cxnChg>
      </pc:sldChg>
      <pc:sldChg chg="addSp delSp modSp new add del mod ord setBg">
        <pc:chgData name="Jinhong Brejnholt (JINB)" userId="b8219c71-9da7-4a12-aded-a071d88b9102" providerId="ADAL" clId="{843E1D76-F41C-47D7-B7C1-73BDDABAF34B}" dt="2024-04-09T08:10:39.216" v="516"/>
        <pc:sldMkLst>
          <pc:docMk/>
          <pc:sldMk cId="1842580366" sldId="288"/>
        </pc:sldMkLst>
        <pc:spChg chg="del mod ord">
          <ac:chgData name="Jinhong Brejnholt (JINB)" userId="b8219c71-9da7-4a12-aded-a071d88b9102" providerId="ADAL" clId="{843E1D76-F41C-47D7-B7C1-73BDDABAF34B}" dt="2024-04-09T07:55:00.599" v="479" actId="478"/>
          <ac:spMkLst>
            <pc:docMk/>
            <pc:sldMk cId="1842580366" sldId="288"/>
            <ac:spMk id="2" creationId="{791C13E1-5407-7BDD-6CD5-023D514EE425}"/>
          </ac:spMkLst>
        </pc:spChg>
        <pc:spChg chg="add del">
          <ac:chgData name="Jinhong Brejnholt (JINB)" userId="b8219c71-9da7-4a12-aded-a071d88b9102" providerId="ADAL" clId="{843E1D76-F41C-47D7-B7C1-73BDDABAF34B}" dt="2024-04-09T07:53:11.367" v="475"/>
          <ac:spMkLst>
            <pc:docMk/>
            <pc:sldMk cId="1842580366" sldId="288"/>
            <ac:spMk id="3" creationId="{E1F36D5D-1F14-CB8F-CE13-BB3CBF0E9055}"/>
          </ac:spMkLst>
        </pc:spChg>
        <pc:spChg chg="add del mod">
          <ac:chgData name="Jinhong Brejnholt (JINB)" userId="b8219c71-9da7-4a12-aded-a071d88b9102" providerId="ADAL" clId="{843E1D76-F41C-47D7-B7C1-73BDDABAF34B}" dt="2024-04-09T07:53:11.895" v="476" actId="931"/>
          <ac:spMkLst>
            <pc:docMk/>
            <pc:sldMk cId="1842580366" sldId="288"/>
            <ac:spMk id="4" creationId="{685D2492-D24E-5B12-ACE2-3226DD5CC2F9}"/>
          </ac:spMkLst>
        </pc:spChg>
        <pc:spChg chg="add del">
          <ac:chgData name="Jinhong Brejnholt (JINB)" userId="b8219c71-9da7-4a12-aded-a071d88b9102" providerId="ADAL" clId="{843E1D76-F41C-47D7-B7C1-73BDDABAF34B}" dt="2024-04-09T07:52:49.820" v="447" actId="26606"/>
          <ac:spMkLst>
            <pc:docMk/>
            <pc:sldMk cId="1842580366" sldId="288"/>
            <ac:spMk id="10" creationId="{C3306644-7435-06A5-A886-7B4978437D22}"/>
          </ac:spMkLst>
        </pc:spChg>
        <pc:spChg chg="add del">
          <ac:chgData name="Jinhong Brejnholt (JINB)" userId="b8219c71-9da7-4a12-aded-a071d88b9102" providerId="ADAL" clId="{843E1D76-F41C-47D7-B7C1-73BDDABAF34B}" dt="2024-04-09T07:52:44.947" v="443" actId="26606"/>
          <ac:spMkLst>
            <pc:docMk/>
            <pc:sldMk cId="1842580366" sldId="288"/>
            <ac:spMk id="11" creationId="{D829E218-74FB-4455-98BE-F2C5BA8978BE}"/>
          </ac:spMkLst>
        </pc:spChg>
        <pc:spChg chg="add del">
          <ac:chgData name="Jinhong Brejnholt (JINB)" userId="b8219c71-9da7-4a12-aded-a071d88b9102" providerId="ADAL" clId="{843E1D76-F41C-47D7-B7C1-73BDDABAF34B}" dt="2024-04-09T07:52:44.947" v="443" actId="26606"/>
          <ac:spMkLst>
            <pc:docMk/>
            <pc:sldMk cId="1842580366" sldId="288"/>
            <ac:spMk id="13" creationId="{7E8D75FD-D4F9-4D11-B70D-82EFCB4CFA5B}"/>
          </ac:spMkLst>
        </pc:spChg>
        <pc:spChg chg="add del">
          <ac:chgData name="Jinhong Brejnholt (JINB)" userId="b8219c71-9da7-4a12-aded-a071d88b9102" providerId="ADAL" clId="{843E1D76-F41C-47D7-B7C1-73BDDABAF34B}" dt="2024-04-09T07:52:44.947" v="443" actId="26606"/>
          <ac:spMkLst>
            <pc:docMk/>
            <pc:sldMk cId="1842580366" sldId="288"/>
            <ac:spMk id="17" creationId="{548B4202-DCD5-4F8C-B481-743A989A9DFF}"/>
          </ac:spMkLst>
        </pc:spChg>
        <pc:spChg chg="add del">
          <ac:chgData name="Jinhong Brejnholt (JINB)" userId="b8219c71-9da7-4a12-aded-a071d88b9102" providerId="ADAL" clId="{843E1D76-F41C-47D7-B7C1-73BDDABAF34B}" dt="2024-04-09T07:52:44.947" v="443" actId="26606"/>
          <ac:spMkLst>
            <pc:docMk/>
            <pc:sldMk cId="1842580366" sldId="288"/>
            <ac:spMk id="21" creationId="{7CFB8C0F-4E01-4C10-A861-0C16EB92D23E}"/>
          </ac:spMkLst>
        </pc:spChg>
        <pc:spChg chg="add del">
          <ac:chgData name="Jinhong Brejnholt (JINB)" userId="b8219c71-9da7-4a12-aded-a071d88b9102" providerId="ADAL" clId="{843E1D76-F41C-47D7-B7C1-73BDDABAF34B}" dt="2024-04-09T07:52:44.947" v="443" actId="26606"/>
          <ac:spMkLst>
            <pc:docMk/>
            <pc:sldMk cId="1842580366" sldId="288"/>
            <ac:spMk id="23" creationId="{8EE702CF-91CE-4661-ACBF-3C8160D1B433}"/>
          </ac:spMkLst>
        </pc:spChg>
        <pc:spChg chg="add del">
          <ac:chgData name="Jinhong Brejnholt (JINB)" userId="b8219c71-9da7-4a12-aded-a071d88b9102" providerId="ADAL" clId="{843E1D76-F41C-47D7-B7C1-73BDDABAF34B}" dt="2024-04-09T07:52:47.347" v="445" actId="26606"/>
          <ac:spMkLst>
            <pc:docMk/>
            <pc:sldMk cId="1842580366" sldId="288"/>
            <ac:spMk id="25" creationId="{F240A2FC-E2C3-458D-96B4-5DF9028D93A5}"/>
          </ac:spMkLst>
        </pc:spChg>
        <pc:spChg chg="add del">
          <ac:chgData name="Jinhong Brejnholt (JINB)" userId="b8219c71-9da7-4a12-aded-a071d88b9102" providerId="ADAL" clId="{843E1D76-F41C-47D7-B7C1-73BDDABAF34B}" dt="2024-04-09T07:52:47.347" v="445" actId="26606"/>
          <ac:spMkLst>
            <pc:docMk/>
            <pc:sldMk cId="1842580366" sldId="288"/>
            <ac:spMk id="26" creationId="{5F097929-F3D6-4D1F-8AFC-CF348171A9E1}"/>
          </ac:spMkLst>
        </pc:spChg>
        <pc:spChg chg="add del">
          <ac:chgData name="Jinhong Brejnholt (JINB)" userId="b8219c71-9da7-4a12-aded-a071d88b9102" providerId="ADAL" clId="{843E1D76-F41C-47D7-B7C1-73BDDABAF34B}" dt="2024-04-09T07:52:47.347" v="445" actId="26606"/>
          <ac:spMkLst>
            <pc:docMk/>
            <pc:sldMk cId="1842580366" sldId="288"/>
            <ac:spMk id="28" creationId="{990BAFCD-EA0A-47F4-8B00-AAB1E67A90CC}"/>
          </ac:spMkLst>
        </pc:spChg>
        <pc:spChg chg="add del">
          <ac:chgData name="Jinhong Brejnholt (JINB)" userId="b8219c71-9da7-4a12-aded-a071d88b9102" providerId="ADAL" clId="{843E1D76-F41C-47D7-B7C1-73BDDABAF34B}" dt="2024-04-09T07:52:47.347" v="445" actId="26606"/>
          <ac:spMkLst>
            <pc:docMk/>
            <pc:sldMk cId="1842580366" sldId="288"/>
            <ac:spMk id="29" creationId="{621D8EC4-8163-48C9-89D6-8555E98AB9A8}"/>
          </ac:spMkLst>
        </pc:spChg>
        <pc:spChg chg="add del">
          <ac:chgData name="Jinhong Brejnholt (JINB)" userId="b8219c71-9da7-4a12-aded-a071d88b9102" providerId="ADAL" clId="{843E1D76-F41C-47D7-B7C1-73BDDABAF34B}" dt="2024-04-09T07:52:47.347" v="445" actId="26606"/>
          <ac:spMkLst>
            <pc:docMk/>
            <pc:sldMk cId="1842580366" sldId="288"/>
            <ac:spMk id="30" creationId="{7B7C6C2A-33C4-4D5D-8EB1-A8803DCB7566}"/>
          </ac:spMkLst>
        </pc:spChg>
        <pc:spChg chg="add del">
          <ac:chgData name="Jinhong Brejnholt (JINB)" userId="b8219c71-9da7-4a12-aded-a071d88b9102" providerId="ADAL" clId="{843E1D76-F41C-47D7-B7C1-73BDDABAF34B}" dt="2024-04-09T07:52:49.820" v="447" actId="26606"/>
          <ac:spMkLst>
            <pc:docMk/>
            <pc:sldMk cId="1842580366" sldId="288"/>
            <ac:spMk id="32" creationId="{39B4056F-1959-4627-A683-77F6C0603FCD}"/>
          </ac:spMkLst>
        </pc:spChg>
        <pc:spChg chg="add del">
          <ac:chgData name="Jinhong Brejnholt (JINB)" userId="b8219c71-9da7-4a12-aded-a071d88b9102" providerId="ADAL" clId="{843E1D76-F41C-47D7-B7C1-73BDDABAF34B}" dt="2024-04-09T07:52:49.820" v="447" actId="26606"/>
          <ac:spMkLst>
            <pc:docMk/>
            <pc:sldMk cId="1842580366" sldId="288"/>
            <ac:spMk id="33" creationId="{D8D7349B-C9FA-4FCE-A1FF-948F460A3A9A}"/>
          </ac:spMkLst>
        </pc:spChg>
        <pc:spChg chg="add del">
          <ac:chgData name="Jinhong Brejnholt (JINB)" userId="b8219c71-9da7-4a12-aded-a071d88b9102" providerId="ADAL" clId="{843E1D76-F41C-47D7-B7C1-73BDDABAF34B}" dt="2024-04-09T07:52:49.820" v="447" actId="26606"/>
          <ac:spMkLst>
            <pc:docMk/>
            <pc:sldMk cId="1842580366" sldId="288"/>
            <ac:spMk id="34" creationId="{4AF746F9-E85F-4BED-9D7E-562262E8B3D2}"/>
          </ac:spMkLst>
        </pc:spChg>
        <pc:spChg chg="add del">
          <ac:chgData name="Jinhong Brejnholt (JINB)" userId="b8219c71-9da7-4a12-aded-a071d88b9102" providerId="ADAL" clId="{843E1D76-F41C-47D7-B7C1-73BDDABAF34B}" dt="2024-04-09T07:52:50.460" v="449" actId="26606"/>
          <ac:spMkLst>
            <pc:docMk/>
            <pc:sldMk cId="1842580366" sldId="288"/>
            <ac:spMk id="37" creationId="{F64BBAA4-C62B-4146-B49F-FE4CC4655EE0}"/>
          </ac:spMkLst>
        </pc:spChg>
        <pc:spChg chg="add del">
          <ac:chgData name="Jinhong Brejnholt (JINB)" userId="b8219c71-9da7-4a12-aded-a071d88b9102" providerId="ADAL" clId="{843E1D76-F41C-47D7-B7C1-73BDDABAF34B}" dt="2024-04-09T07:52:50.460" v="449" actId="26606"/>
          <ac:spMkLst>
            <pc:docMk/>
            <pc:sldMk cId="1842580366" sldId="288"/>
            <ac:spMk id="38" creationId="{9113E3DD-B0FA-F416-5A23-BD2CCE481EEB}"/>
          </ac:spMkLst>
        </pc:spChg>
        <pc:spChg chg="add del">
          <ac:chgData name="Jinhong Brejnholt (JINB)" userId="b8219c71-9da7-4a12-aded-a071d88b9102" providerId="ADAL" clId="{843E1D76-F41C-47D7-B7C1-73BDDABAF34B}" dt="2024-04-09T07:52:50.460" v="449" actId="26606"/>
          <ac:spMkLst>
            <pc:docMk/>
            <pc:sldMk cId="1842580366" sldId="288"/>
            <ac:spMk id="39" creationId="{77C34054-98F8-4229-885E-04C525969C5E}"/>
          </ac:spMkLst>
        </pc:spChg>
        <pc:spChg chg="add del">
          <ac:chgData name="Jinhong Brejnholt (JINB)" userId="b8219c71-9da7-4a12-aded-a071d88b9102" providerId="ADAL" clId="{843E1D76-F41C-47D7-B7C1-73BDDABAF34B}" dt="2024-04-09T07:52:50.460" v="449" actId="26606"/>
          <ac:spMkLst>
            <pc:docMk/>
            <pc:sldMk cId="1842580366" sldId="288"/>
            <ac:spMk id="40" creationId="{22AAB964-B835-4B93-A1F3-4A30D1F38589}"/>
          </ac:spMkLst>
        </pc:spChg>
        <pc:spChg chg="add del">
          <ac:chgData name="Jinhong Brejnholt (JINB)" userId="b8219c71-9da7-4a12-aded-a071d88b9102" providerId="ADAL" clId="{843E1D76-F41C-47D7-B7C1-73BDDABAF34B}" dt="2024-04-09T07:52:53.316" v="451" actId="26606"/>
          <ac:spMkLst>
            <pc:docMk/>
            <pc:sldMk cId="1842580366" sldId="288"/>
            <ac:spMk id="42" creationId="{F240A2FC-E2C3-458D-96B4-5DF9028D93A5}"/>
          </ac:spMkLst>
        </pc:spChg>
        <pc:spChg chg="add del">
          <ac:chgData name="Jinhong Brejnholt (JINB)" userId="b8219c71-9da7-4a12-aded-a071d88b9102" providerId="ADAL" clId="{843E1D76-F41C-47D7-B7C1-73BDDABAF34B}" dt="2024-04-09T07:52:53.316" v="451" actId="26606"/>
          <ac:spMkLst>
            <pc:docMk/>
            <pc:sldMk cId="1842580366" sldId="288"/>
            <ac:spMk id="43" creationId="{5F097929-F3D6-4D1F-8AFC-CF348171A9E1}"/>
          </ac:spMkLst>
        </pc:spChg>
        <pc:spChg chg="add del">
          <ac:chgData name="Jinhong Brejnholt (JINB)" userId="b8219c71-9da7-4a12-aded-a071d88b9102" providerId="ADAL" clId="{843E1D76-F41C-47D7-B7C1-73BDDABAF34B}" dt="2024-04-09T07:52:53.316" v="451" actId="26606"/>
          <ac:spMkLst>
            <pc:docMk/>
            <pc:sldMk cId="1842580366" sldId="288"/>
            <ac:spMk id="45" creationId="{990BAFCD-EA0A-47F4-8B00-AAB1E67A90CC}"/>
          </ac:spMkLst>
        </pc:spChg>
        <pc:spChg chg="add del">
          <ac:chgData name="Jinhong Brejnholt (JINB)" userId="b8219c71-9da7-4a12-aded-a071d88b9102" providerId="ADAL" clId="{843E1D76-F41C-47D7-B7C1-73BDDABAF34B}" dt="2024-04-09T07:52:53.316" v="451" actId="26606"/>
          <ac:spMkLst>
            <pc:docMk/>
            <pc:sldMk cId="1842580366" sldId="288"/>
            <ac:spMk id="46" creationId="{621D8EC4-8163-48C9-89D6-8555E98AB9A8}"/>
          </ac:spMkLst>
        </pc:spChg>
        <pc:spChg chg="add del">
          <ac:chgData name="Jinhong Brejnholt (JINB)" userId="b8219c71-9da7-4a12-aded-a071d88b9102" providerId="ADAL" clId="{843E1D76-F41C-47D7-B7C1-73BDDABAF34B}" dt="2024-04-09T07:52:53.316" v="451" actId="26606"/>
          <ac:spMkLst>
            <pc:docMk/>
            <pc:sldMk cId="1842580366" sldId="288"/>
            <ac:spMk id="47" creationId="{7B7C6C2A-33C4-4D5D-8EB1-A8803DCB7566}"/>
          </ac:spMkLst>
        </pc:spChg>
        <pc:spChg chg="add del">
          <ac:chgData name="Jinhong Brejnholt (JINB)" userId="b8219c71-9da7-4a12-aded-a071d88b9102" providerId="ADAL" clId="{843E1D76-F41C-47D7-B7C1-73BDDABAF34B}" dt="2024-04-09T07:52:53.877" v="453" actId="26606"/>
          <ac:spMkLst>
            <pc:docMk/>
            <pc:sldMk cId="1842580366" sldId="288"/>
            <ac:spMk id="49" creationId="{D40791F6-715D-481A-9C4A-3645AECFD5A0}"/>
          </ac:spMkLst>
        </pc:spChg>
        <pc:spChg chg="add del">
          <ac:chgData name="Jinhong Brejnholt (JINB)" userId="b8219c71-9da7-4a12-aded-a071d88b9102" providerId="ADAL" clId="{843E1D76-F41C-47D7-B7C1-73BDDABAF34B}" dt="2024-04-09T07:52:53.877" v="453" actId="26606"/>
          <ac:spMkLst>
            <pc:docMk/>
            <pc:sldMk cId="1842580366" sldId="288"/>
            <ac:spMk id="51" creationId="{4E92A9FE-94E1-79E5-9B96-E4D77DE989B1}"/>
          </ac:spMkLst>
        </pc:spChg>
        <pc:spChg chg="add del">
          <ac:chgData name="Jinhong Brejnholt (JINB)" userId="b8219c71-9da7-4a12-aded-a071d88b9102" providerId="ADAL" clId="{843E1D76-F41C-47D7-B7C1-73BDDABAF34B}" dt="2024-04-09T07:52:53.877" v="453" actId="26606"/>
          <ac:spMkLst>
            <pc:docMk/>
            <pc:sldMk cId="1842580366" sldId="288"/>
            <ac:spMk id="52" creationId="{CADA4CA0-9A57-4FBE-A9E5-24DFC23C3F1A}"/>
          </ac:spMkLst>
        </pc:spChg>
        <pc:spChg chg="add del">
          <ac:chgData name="Jinhong Brejnholt (JINB)" userId="b8219c71-9da7-4a12-aded-a071d88b9102" providerId="ADAL" clId="{843E1D76-F41C-47D7-B7C1-73BDDABAF34B}" dt="2024-04-09T07:52:53.877" v="453" actId="26606"/>
          <ac:spMkLst>
            <pc:docMk/>
            <pc:sldMk cId="1842580366" sldId="288"/>
            <ac:spMk id="53" creationId="{811CBAFA-D7E0-40A7-BB94-2C05304B407B}"/>
          </ac:spMkLst>
        </pc:spChg>
        <pc:spChg chg="add del">
          <ac:chgData name="Jinhong Brejnholt (JINB)" userId="b8219c71-9da7-4a12-aded-a071d88b9102" providerId="ADAL" clId="{843E1D76-F41C-47D7-B7C1-73BDDABAF34B}" dt="2024-04-09T07:52:55.770" v="455" actId="26606"/>
          <ac:spMkLst>
            <pc:docMk/>
            <pc:sldMk cId="1842580366" sldId="288"/>
            <ac:spMk id="55" creationId="{873ECEC8-0F24-45B8-950F-35FC94BCEAC8}"/>
          </ac:spMkLst>
        </pc:spChg>
        <pc:spChg chg="add del">
          <ac:chgData name="Jinhong Brejnholt (JINB)" userId="b8219c71-9da7-4a12-aded-a071d88b9102" providerId="ADAL" clId="{843E1D76-F41C-47D7-B7C1-73BDDABAF34B}" dt="2024-04-09T07:52:55.770" v="455" actId="26606"/>
          <ac:spMkLst>
            <pc:docMk/>
            <pc:sldMk cId="1842580366" sldId="288"/>
            <ac:spMk id="57" creationId="{41B52E4D-6472-0C53-3F7B-7BD2900B30D8}"/>
          </ac:spMkLst>
        </pc:spChg>
        <pc:spChg chg="add del">
          <ac:chgData name="Jinhong Brejnholt (JINB)" userId="b8219c71-9da7-4a12-aded-a071d88b9102" providerId="ADAL" clId="{843E1D76-F41C-47D7-B7C1-73BDDABAF34B}" dt="2024-04-09T07:52:55.770" v="455" actId="26606"/>
          <ac:spMkLst>
            <pc:docMk/>
            <pc:sldMk cId="1842580366" sldId="288"/>
            <ac:spMk id="58" creationId="{7D417315-0A35-4882-ABD2-ABE3C89E5DCF}"/>
          </ac:spMkLst>
        </pc:spChg>
        <pc:spChg chg="add del">
          <ac:chgData name="Jinhong Brejnholt (JINB)" userId="b8219c71-9da7-4a12-aded-a071d88b9102" providerId="ADAL" clId="{843E1D76-F41C-47D7-B7C1-73BDDABAF34B}" dt="2024-04-09T07:52:55.770" v="455" actId="26606"/>
          <ac:spMkLst>
            <pc:docMk/>
            <pc:sldMk cId="1842580366" sldId="288"/>
            <ac:spMk id="59" creationId="{8B53612E-ADB2-4457-9688-89506397AF28}"/>
          </ac:spMkLst>
        </pc:spChg>
        <pc:spChg chg="add del">
          <ac:chgData name="Jinhong Brejnholt (JINB)" userId="b8219c71-9da7-4a12-aded-a071d88b9102" providerId="ADAL" clId="{843E1D76-F41C-47D7-B7C1-73BDDABAF34B}" dt="2024-04-09T07:52:58.782" v="457" actId="26606"/>
          <ac:spMkLst>
            <pc:docMk/>
            <pc:sldMk cId="1842580366" sldId="288"/>
            <ac:spMk id="61" creationId="{39B4056F-1959-4627-A683-77F6C0603FCD}"/>
          </ac:spMkLst>
        </pc:spChg>
        <pc:spChg chg="add del">
          <ac:chgData name="Jinhong Brejnholt (JINB)" userId="b8219c71-9da7-4a12-aded-a071d88b9102" providerId="ADAL" clId="{843E1D76-F41C-47D7-B7C1-73BDDABAF34B}" dt="2024-04-09T07:52:58.782" v="457" actId="26606"/>
          <ac:spMkLst>
            <pc:docMk/>
            <pc:sldMk cId="1842580366" sldId="288"/>
            <ac:spMk id="62" creationId="{D8D7349B-C9FA-4FCE-A1FF-948F460A3A9A}"/>
          </ac:spMkLst>
        </pc:spChg>
        <pc:spChg chg="add del">
          <ac:chgData name="Jinhong Brejnholt (JINB)" userId="b8219c71-9da7-4a12-aded-a071d88b9102" providerId="ADAL" clId="{843E1D76-F41C-47D7-B7C1-73BDDABAF34B}" dt="2024-04-09T07:52:58.782" v="457" actId="26606"/>
          <ac:spMkLst>
            <pc:docMk/>
            <pc:sldMk cId="1842580366" sldId="288"/>
            <ac:spMk id="63" creationId="{4AF746F9-E85F-4BED-9D7E-562262E8B3D2}"/>
          </ac:spMkLst>
        </pc:spChg>
        <pc:spChg chg="add del">
          <ac:chgData name="Jinhong Brejnholt (JINB)" userId="b8219c71-9da7-4a12-aded-a071d88b9102" providerId="ADAL" clId="{843E1D76-F41C-47D7-B7C1-73BDDABAF34B}" dt="2024-04-09T07:52:58.782" v="457" actId="26606"/>
          <ac:spMkLst>
            <pc:docMk/>
            <pc:sldMk cId="1842580366" sldId="288"/>
            <ac:spMk id="65" creationId="{C3306644-7435-06A5-A886-7B4978437D22}"/>
          </ac:spMkLst>
        </pc:spChg>
        <pc:spChg chg="add del">
          <ac:chgData name="Jinhong Brejnholt (JINB)" userId="b8219c71-9da7-4a12-aded-a071d88b9102" providerId="ADAL" clId="{843E1D76-F41C-47D7-B7C1-73BDDABAF34B}" dt="2024-04-09T07:53:01.166" v="459" actId="26606"/>
          <ac:spMkLst>
            <pc:docMk/>
            <pc:sldMk cId="1842580366" sldId="288"/>
            <ac:spMk id="67" creationId="{F64BBAA4-C62B-4146-B49F-FE4CC4655EE0}"/>
          </ac:spMkLst>
        </pc:spChg>
        <pc:spChg chg="add del">
          <ac:chgData name="Jinhong Brejnholt (JINB)" userId="b8219c71-9da7-4a12-aded-a071d88b9102" providerId="ADAL" clId="{843E1D76-F41C-47D7-B7C1-73BDDABAF34B}" dt="2024-04-09T07:53:01.166" v="459" actId="26606"/>
          <ac:spMkLst>
            <pc:docMk/>
            <pc:sldMk cId="1842580366" sldId="288"/>
            <ac:spMk id="68" creationId="{9113E3DD-B0FA-F416-5A23-BD2CCE481EEB}"/>
          </ac:spMkLst>
        </pc:spChg>
        <pc:spChg chg="add del">
          <ac:chgData name="Jinhong Brejnholt (JINB)" userId="b8219c71-9da7-4a12-aded-a071d88b9102" providerId="ADAL" clId="{843E1D76-F41C-47D7-B7C1-73BDDABAF34B}" dt="2024-04-09T07:53:01.166" v="459" actId="26606"/>
          <ac:spMkLst>
            <pc:docMk/>
            <pc:sldMk cId="1842580366" sldId="288"/>
            <ac:spMk id="69" creationId="{77C34054-98F8-4229-885E-04C525969C5E}"/>
          </ac:spMkLst>
        </pc:spChg>
        <pc:spChg chg="add del">
          <ac:chgData name="Jinhong Brejnholt (JINB)" userId="b8219c71-9da7-4a12-aded-a071d88b9102" providerId="ADAL" clId="{843E1D76-F41C-47D7-B7C1-73BDDABAF34B}" dt="2024-04-09T07:53:01.166" v="459" actId="26606"/>
          <ac:spMkLst>
            <pc:docMk/>
            <pc:sldMk cId="1842580366" sldId="288"/>
            <ac:spMk id="70" creationId="{22AAB964-B835-4B93-A1F3-4A30D1F38589}"/>
          </ac:spMkLst>
        </pc:spChg>
        <pc:spChg chg="add del">
          <ac:chgData name="Jinhong Brejnholt (JINB)" userId="b8219c71-9da7-4a12-aded-a071d88b9102" providerId="ADAL" clId="{843E1D76-F41C-47D7-B7C1-73BDDABAF34B}" dt="2024-04-09T07:53:02.077" v="461" actId="26606"/>
          <ac:spMkLst>
            <pc:docMk/>
            <pc:sldMk cId="1842580366" sldId="288"/>
            <ac:spMk id="72" creationId="{F240A2FC-E2C3-458D-96B4-5DF9028D93A5}"/>
          </ac:spMkLst>
        </pc:spChg>
        <pc:spChg chg="add del">
          <ac:chgData name="Jinhong Brejnholt (JINB)" userId="b8219c71-9da7-4a12-aded-a071d88b9102" providerId="ADAL" clId="{843E1D76-F41C-47D7-B7C1-73BDDABAF34B}" dt="2024-04-09T07:53:02.077" v="461" actId="26606"/>
          <ac:spMkLst>
            <pc:docMk/>
            <pc:sldMk cId="1842580366" sldId="288"/>
            <ac:spMk id="73" creationId="{5F097929-F3D6-4D1F-8AFC-CF348171A9E1}"/>
          </ac:spMkLst>
        </pc:spChg>
        <pc:spChg chg="add del">
          <ac:chgData name="Jinhong Brejnholt (JINB)" userId="b8219c71-9da7-4a12-aded-a071d88b9102" providerId="ADAL" clId="{843E1D76-F41C-47D7-B7C1-73BDDABAF34B}" dt="2024-04-09T07:53:02.077" v="461" actId="26606"/>
          <ac:spMkLst>
            <pc:docMk/>
            <pc:sldMk cId="1842580366" sldId="288"/>
            <ac:spMk id="75" creationId="{990BAFCD-EA0A-47F4-8B00-AAB1E67A90CC}"/>
          </ac:spMkLst>
        </pc:spChg>
        <pc:spChg chg="add del">
          <ac:chgData name="Jinhong Brejnholt (JINB)" userId="b8219c71-9da7-4a12-aded-a071d88b9102" providerId="ADAL" clId="{843E1D76-F41C-47D7-B7C1-73BDDABAF34B}" dt="2024-04-09T07:53:02.077" v="461" actId="26606"/>
          <ac:spMkLst>
            <pc:docMk/>
            <pc:sldMk cId="1842580366" sldId="288"/>
            <ac:spMk id="76" creationId="{621D8EC4-8163-48C9-89D6-8555E98AB9A8}"/>
          </ac:spMkLst>
        </pc:spChg>
        <pc:spChg chg="add del">
          <ac:chgData name="Jinhong Brejnholt (JINB)" userId="b8219c71-9da7-4a12-aded-a071d88b9102" providerId="ADAL" clId="{843E1D76-F41C-47D7-B7C1-73BDDABAF34B}" dt="2024-04-09T07:53:02.077" v="461" actId="26606"/>
          <ac:spMkLst>
            <pc:docMk/>
            <pc:sldMk cId="1842580366" sldId="288"/>
            <ac:spMk id="77" creationId="{7B7C6C2A-33C4-4D5D-8EB1-A8803DCB7566}"/>
          </ac:spMkLst>
        </pc:spChg>
        <pc:spChg chg="add del">
          <ac:chgData name="Jinhong Brejnholt (JINB)" userId="b8219c71-9da7-4a12-aded-a071d88b9102" providerId="ADAL" clId="{843E1D76-F41C-47D7-B7C1-73BDDABAF34B}" dt="2024-04-09T07:53:02.494" v="463" actId="26606"/>
          <ac:spMkLst>
            <pc:docMk/>
            <pc:sldMk cId="1842580366" sldId="288"/>
            <ac:spMk id="79" creationId="{F64BBAA4-C62B-4146-B49F-FE4CC4655EE0}"/>
          </ac:spMkLst>
        </pc:spChg>
        <pc:spChg chg="add del">
          <ac:chgData name="Jinhong Brejnholt (JINB)" userId="b8219c71-9da7-4a12-aded-a071d88b9102" providerId="ADAL" clId="{843E1D76-F41C-47D7-B7C1-73BDDABAF34B}" dt="2024-04-09T07:53:02.494" v="463" actId="26606"/>
          <ac:spMkLst>
            <pc:docMk/>
            <pc:sldMk cId="1842580366" sldId="288"/>
            <ac:spMk id="80" creationId="{9113E3DD-B0FA-F416-5A23-BD2CCE481EEB}"/>
          </ac:spMkLst>
        </pc:spChg>
        <pc:spChg chg="add del">
          <ac:chgData name="Jinhong Brejnholt (JINB)" userId="b8219c71-9da7-4a12-aded-a071d88b9102" providerId="ADAL" clId="{843E1D76-F41C-47D7-B7C1-73BDDABAF34B}" dt="2024-04-09T07:53:02.494" v="463" actId="26606"/>
          <ac:spMkLst>
            <pc:docMk/>
            <pc:sldMk cId="1842580366" sldId="288"/>
            <ac:spMk id="81" creationId="{77C34054-98F8-4229-885E-04C525969C5E}"/>
          </ac:spMkLst>
        </pc:spChg>
        <pc:spChg chg="add del">
          <ac:chgData name="Jinhong Brejnholt (JINB)" userId="b8219c71-9da7-4a12-aded-a071d88b9102" providerId="ADAL" clId="{843E1D76-F41C-47D7-B7C1-73BDDABAF34B}" dt="2024-04-09T07:53:02.494" v="463" actId="26606"/>
          <ac:spMkLst>
            <pc:docMk/>
            <pc:sldMk cId="1842580366" sldId="288"/>
            <ac:spMk id="82" creationId="{22AAB964-B835-4B93-A1F3-4A30D1F38589}"/>
          </ac:spMkLst>
        </pc:spChg>
        <pc:spChg chg="add del">
          <ac:chgData name="Jinhong Brejnholt (JINB)" userId="b8219c71-9da7-4a12-aded-a071d88b9102" providerId="ADAL" clId="{843E1D76-F41C-47D7-B7C1-73BDDABAF34B}" dt="2024-04-09T07:53:03.255" v="465" actId="26606"/>
          <ac:spMkLst>
            <pc:docMk/>
            <pc:sldMk cId="1842580366" sldId="288"/>
            <ac:spMk id="84" creationId="{F240A2FC-E2C3-458D-96B4-5DF9028D93A5}"/>
          </ac:spMkLst>
        </pc:spChg>
        <pc:spChg chg="add del">
          <ac:chgData name="Jinhong Brejnholt (JINB)" userId="b8219c71-9da7-4a12-aded-a071d88b9102" providerId="ADAL" clId="{843E1D76-F41C-47D7-B7C1-73BDDABAF34B}" dt="2024-04-09T07:53:03.255" v="465" actId="26606"/>
          <ac:spMkLst>
            <pc:docMk/>
            <pc:sldMk cId="1842580366" sldId="288"/>
            <ac:spMk id="85" creationId="{5F097929-F3D6-4D1F-8AFC-CF348171A9E1}"/>
          </ac:spMkLst>
        </pc:spChg>
        <pc:spChg chg="add del">
          <ac:chgData name="Jinhong Brejnholt (JINB)" userId="b8219c71-9da7-4a12-aded-a071d88b9102" providerId="ADAL" clId="{843E1D76-F41C-47D7-B7C1-73BDDABAF34B}" dt="2024-04-09T07:53:03.255" v="465" actId="26606"/>
          <ac:spMkLst>
            <pc:docMk/>
            <pc:sldMk cId="1842580366" sldId="288"/>
            <ac:spMk id="87" creationId="{990BAFCD-EA0A-47F4-8B00-AAB1E67A90CC}"/>
          </ac:spMkLst>
        </pc:spChg>
        <pc:spChg chg="add del">
          <ac:chgData name="Jinhong Brejnholt (JINB)" userId="b8219c71-9da7-4a12-aded-a071d88b9102" providerId="ADAL" clId="{843E1D76-F41C-47D7-B7C1-73BDDABAF34B}" dt="2024-04-09T07:53:03.255" v="465" actId="26606"/>
          <ac:spMkLst>
            <pc:docMk/>
            <pc:sldMk cId="1842580366" sldId="288"/>
            <ac:spMk id="88" creationId="{621D8EC4-8163-48C9-89D6-8555E98AB9A8}"/>
          </ac:spMkLst>
        </pc:spChg>
        <pc:spChg chg="add del">
          <ac:chgData name="Jinhong Brejnholt (JINB)" userId="b8219c71-9da7-4a12-aded-a071d88b9102" providerId="ADAL" clId="{843E1D76-F41C-47D7-B7C1-73BDDABAF34B}" dt="2024-04-09T07:53:03.255" v="465" actId="26606"/>
          <ac:spMkLst>
            <pc:docMk/>
            <pc:sldMk cId="1842580366" sldId="288"/>
            <ac:spMk id="89" creationId="{7B7C6C2A-33C4-4D5D-8EB1-A8803DCB7566}"/>
          </ac:spMkLst>
        </pc:spChg>
        <pc:spChg chg="add del">
          <ac:chgData name="Jinhong Brejnholt (JINB)" userId="b8219c71-9da7-4a12-aded-a071d88b9102" providerId="ADAL" clId="{843E1D76-F41C-47D7-B7C1-73BDDABAF34B}" dt="2024-04-09T07:53:04.919" v="467" actId="26606"/>
          <ac:spMkLst>
            <pc:docMk/>
            <pc:sldMk cId="1842580366" sldId="288"/>
            <ac:spMk id="91" creationId="{D829E218-74FB-4455-98BE-F2C5BA8978BE}"/>
          </ac:spMkLst>
        </pc:spChg>
        <pc:spChg chg="add del">
          <ac:chgData name="Jinhong Brejnholt (JINB)" userId="b8219c71-9da7-4a12-aded-a071d88b9102" providerId="ADAL" clId="{843E1D76-F41C-47D7-B7C1-73BDDABAF34B}" dt="2024-04-09T07:53:04.919" v="467" actId="26606"/>
          <ac:spMkLst>
            <pc:docMk/>
            <pc:sldMk cId="1842580366" sldId="288"/>
            <ac:spMk id="92" creationId="{7E8D75FD-D4F9-4D11-B70D-82EFCB4CFA5B}"/>
          </ac:spMkLst>
        </pc:spChg>
        <pc:spChg chg="add del">
          <ac:chgData name="Jinhong Brejnholt (JINB)" userId="b8219c71-9da7-4a12-aded-a071d88b9102" providerId="ADAL" clId="{843E1D76-F41C-47D7-B7C1-73BDDABAF34B}" dt="2024-04-09T07:53:04.919" v="467" actId="26606"/>
          <ac:spMkLst>
            <pc:docMk/>
            <pc:sldMk cId="1842580366" sldId="288"/>
            <ac:spMk id="94" creationId="{548B4202-DCD5-4F8C-B481-743A989A9DFF}"/>
          </ac:spMkLst>
        </pc:spChg>
        <pc:spChg chg="add del">
          <ac:chgData name="Jinhong Brejnholt (JINB)" userId="b8219c71-9da7-4a12-aded-a071d88b9102" providerId="ADAL" clId="{843E1D76-F41C-47D7-B7C1-73BDDABAF34B}" dt="2024-04-09T07:53:04.919" v="467" actId="26606"/>
          <ac:spMkLst>
            <pc:docMk/>
            <pc:sldMk cId="1842580366" sldId="288"/>
            <ac:spMk id="96" creationId="{7CFB8C0F-4E01-4C10-A861-0C16EB92D23E}"/>
          </ac:spMkLst>
        </pc:spChg>
        <pc:spChg chg="add del">
          <ac:chgData name="Jinhong Brejnholt (JINB)" userId="b8219c71-9da7-4a12-aded-a071d88b9102" providerId="ADAL" clId="{843E1D76-F41C-47D7-B7C1-73BDDABAF34B}" dt="2024-04-09T07:53:04.919" v="467" actId="26606"/>
          <ac:spMkLst>
            <pc:docMk/>
            <pc:sldMk cId="1842580366" sldId="288"/>
            <ac:spMk id="97" creationId="{8EE702CF-91CE-4661-ACBF-3C8160D1B433}"/>
          </ac:spMkLst>
        </pc:spChg>
        <pc:spChg chg="add del">
          <ac:chgData name="Jinhong Brejnholt (JINB)" userId="b8219c71-9da7-4a12-aded-a071d88b9102" providerId="ADAL" clId="{843E1D76-F41C-47D7-B7C1-73BDDABAF34B}" dt="2024-04-09T07:53:07.864" v="469" actId="26606"/>
          <ac:spMkLst>
            <pc:docMk/>
            <pc:sldMk cId="1842580366" sldId="288"/>
            <ac:spMk id="99" creationId="{F240A2FC-E2C3-458D-96B4-5DF9028D93A5}"/>
          </ac:spMkLst>
        </pc:spChg>
        <pc:spChg chg="add del">
          <ac:chgData name="Jinhong Brejnholt (JINB)" userId="b8219c71-9da7-4a12-aded-a071d88b9102" providerId="ADAL" clId="{843E1D76-F41C-47D7-B7C1-73BDDABAF34B}" dt="2024-04-09T07:53:07.864" v="469" actId="26606"/>
          <ac:spMkLst>
            <pc:docMk/>
            <pc:sldMk cId="1842580366" sldId="288"/>
            <ac:spMk id="100" creationId="{5F097929-F3D6-4D1F-8AFC-CF348171A9E1}"/>
          </ac:spMkLst>
        </pc:spChg>
        <pc:spChg chg="add del">
          <ac:chgData name="Jinhong Brejnholt (JINB)" userId="b8219c71-9da7-4a12-aded-a071d88b9102" providerId="ADAL" clId="{843E1D76-F41C-47D7-B7C1-73BDDABAF34B}" dt="2024-04-09T07:53:07.864" v="469" actId="26606"/>
          <ac:spMkLst>
            <pc:docMk/>
            <pc:sldMk cId="1842580366" sldId="288"/>
            <ac:spMk id="102" creationId="{990BAFCD-EA0A-47F4-8B00-AAB1E67A90CC}"/>
          </ac:spMkLst>
        </pc:spChg>
        <pc:spChg chg="add del">
          <ac:chgData name="Jinhong Brejnholt (JINB)" userId="b8219c71-9da7-4a12-aded-a071d88b9102" providerId="ADAL" clId="{843E1D76-F41C-47D7-B7C1-73BDDABAF34B}" dt="2024-04-09T07:53:07.864" v="469" actId="26606"/>
          <ac:spMkLst>
            <pc:docMk/>
            <pc:sldMk cId="1842580366" sldId="288"/>
            <ac:spMk id="103" creationId="{621D8EC4-8163-48C9-89D6-8555E98AB9A8}"/>
          </ac:spMkLst>
        </pc:spChg>
        <pc:spChg chg="add del">
          <ac:chgData name="Jinhong Brejnholt (JINB)" userId="b8219c71-9da7-4a12-aded-a071d88b9102" providerId="ADAL" clId="{843E1D76-F41C-47D7-B7C1-73BDDABAF34B}" dt="2024-04-09T07:53:07.864" v="469" actId="26606"/>
          <ac:spMkLst>
            <pc:docMk/>
            <pc:sldMk cId="1842580366" sldId="288"/>
            <ac:spMk id="104" creationId="{7B7C6C2A-33C4-4D5D-8EB1-A8803DCB7566}"/>
          </ac:spMkLst>
        </pc:spChg>
        <pc:picChg chg="add mod">
          <ac:chgData name="Jinhong Brejnholt (JINB)" userId="b8219c71-9da7-4a12-aded-a071d88b9102" providerId="ADAL" clId="{843E1D76-F41C-47D7-B7C1-73BDDABAF34B}" dt="2024-04-09T07:55:04.950" v="481" actId="1076"/>
          <ac:picMkLst>
            <pc:docMk/>
            <pc:sldMk cId="1842580366" sldId="288"/>
            <ac:picMk id="6" creationId="{4094A2A3-D1B1-6853-6B7B-0EB3E271679D}"/>
          </ac:picMkLst>
        </pc:picChg>
        <pc:cxnChg chg="add del">
          <ac:chgData name="Jinhong Brejnholt (JINB)" userId="b8219c71-9da7-4a12-aded-a071d88b9102" providerId="ADAL" clId="{843E1D76-F41C-47D7-B7C1-73BDDABAF34B}" dt="2024-04-09T07:52:44.947" v="443" actId="26606"/>
          <ac:cxnSpMkLst>
            <pc:docMk/>
            <pc:sldMk cId="1842580366" sldId="288"/>
            <ac:cxnSpMk id="15" creationId="{1F5DC8C3-BA5F-4EED-BB9A-A14272BD82A1}"/>
          </ac:cxnSpMkLst>
        </pc:cxnChg>
        <pc:cxnChg chg="add del">
          <ac:chgData name="Jinhong Brejnholt (JINB)" userId="b8219c71-9da7-4a12-aded-a071d88b9102" providerId="ADAL" clId="{843E1D76-F41C-47D7-B7C1-73BDDABAF34B}" dt="2024-04-09T07:52:44.947" v="443" actId="26606"/>
          <ac:cxnSpMkLst>
            <pc:docMk/>
            <pc:sldMk cId="1842580366" sldId="288"/>
            <ac:cxnSpMk id="19" creationId="{F7F57F6B-E621-4E40-A34D-2FE12902AA20}"/>
          </ac:cxnSpMkLst>
        </pc:cxnChg>
        <pc:cxnChg chg="add del">
          <ac:chgData name="Jinhong Brejnholt (JINB)" userId="b8219c71-9da7-4a12-aded-a071d88b9102" providerId="ADAL" clId="{843E1D76-F41C-47D7-B7C1-73BDDABAF34B}" dt="2024-04-09T07:52:47.347" v="445" actId="26606"/>
          <ac:cxnSpMkLst>
            <pc:docMk/>
            <pc:sldMk cId="1842580366" sldId="288"/>
            <ac:cxnSpMk id="27" creationId="{43074C91-9045-414B-B5F9-567DAE3EED25}"/>
          </ac:cxnSpMkLst>
        </pc:cxnChg>
        <pc:cxnChg chg="add del">
          <ac:chgData name="Jinhong Brejnholt (JINB)" userId="b8219c71-9da7-4a12-aded-a071d88b9102" providerId="ADAL" clId="{843E1D76-F41C-47D7-B7C1-73BDDABAF34B}" dt="2024-04-09T07:52:49.820" v="447" actId="26606"/>
          <ac:cxnSpMkLst>
            <pc:docMk/>
            <pc:sldMk cId="1842580366" sldId="288"/>
            <ac:cxnSpMk id="35" creationId="{55646586-8E5D-4A2B-BDA9-01CE28AC89A1}"/>
          </ac:cxnSpMkLst>
        </pc:cxnChg>
        <pc:cxnChg chg="add del">
          <ac:chgData name="Jinhong Brejnholt (JINB)" userId="b8219c71-9da7-4a12-aded-a071d88b9102" providerId="ADAL" clId="{843E1D76-F41C-47D7-B7C1-73BDDABAF34B}" dt="2024-04-09T07:52:53.316" v="451" actId="26606"/>
          <ac:cxnSpMkLst>
            <pc:docMk/>
            <pc:sldMk cId="1842580366" sldId="288"/>
            <ac:cxnSpMk id="44" creationId="{43074C91-9045-414B-B5F9-567DAE3EED25}"/>
          </ac:cxnSpMkLst>
        </pc:cxnChg>
        <pc:cxnChg chg="add del">
          <ac:chgData name="Jinhong Brejnholt (JINB)" userId="b8219c71-9da7-4a12-aded-a071d88b9102" providerId="ADAL" clId="{843E1D76-F41C-47D7-B7C1-73BDDABAF34B}" dt="2024-04-09T07:52:53.877" v="453" actId="26606"/>
          <ac:cxnSpMkLst>
            <pc:docMk/>
            <pc:sldMk cId="1842580366" sldId="288"/>
            <ac:cxnSpMk id="50" creationId="{740F83A4-FAC4-4867-95A5-BBFD280C7BF5}"/>
          </ac:cxnSpMkLst>
        </pc:cxnChg>
        <pc:cxnChg chg="add del">
          <ac:chgData name="Jinhong Brejnholt (JINB)" userId="b8219c71-9da7-4a12-aded-a071d88b9102" providerId="ADAL" clId="{843E1D76-F41C-47D7-B7C1-73BDDABAF34B}" dt="2024-04-09T07:52:55.770" v="455" actId="26606"/>
          <ac:cxnSpMkLst>
            <pc:docMk/>
            <pc:sldMk cId="1842580366" sldId="288"/>
            <ac:cxnSpMk id="56" creationId="{89EB8C68-FF1B-4849-867B-32D29B19F102}"/>
          </ac:cxnSpMkLst>
        </pc:cxnChg>
        <pc:cxnChg chg="add del">
          <ac:chgData name="Jinhong Brejnholt (JINB)" userId="b8219c71-9da7-4a12-aded-a071d88b9102" providerId="ADAL" clId="{843E1D76-F41C-47D7-B7C1-73BDDABAF34B}" dt="2024-04-09T07:52:58.782" v="457" actId="26606"/>
          <ac:cxnSpMkLst>
            <pc:docMk/>
            <pc:sldMk cId="1842580366" sldId="288"/>
            <ac:cxnSpMk id="64" creationId="{55646586-8E5D-4A2B-BDA9-01CE28AC89A1}"/>
          </ac:cxnSpMkLst>
        </pc:cxnChg>
        <pc:cxnChg chg="add del">
          <ac:chgData name="Jinhong Brejnholt (JINB)" userId="b8219c71-9da7-4a12-aded-a071d88b9102" providerId="ADAL" clId="{843E1D76-F41C-47D7-B7C1-73BDDABAF34B}" dt="2024-04-09T07:53:02.077" v="461" actId="26606"/>
          <ac:cxnSpMkLst>
            <pc:docMk/>
            <pc:sldMk cId="1842580366" sldId="288"/>
            <ac:cxnSpMk id="74" creationId="{43074C91-9045-414B-B5F9-567DAE3EED25}"/>
          </ac:cxnSpMkLst>
        </pc:cxnChg>
        <pc:cxnChg chg="add del">
          <ac:chgData name="Jinhong Brejnholt (JINB)" userId="b8219c71-9da7-4a12-aded-a071d88b9102" providerId="ADAL" clId="{843E1D76-F41C-47D7-B7C1-73BDDABAF34B}" dt="2024-04-09T07:53:03.255" v="465" actId="26606"/>
          <ac:cxnSpMkLst>
            <pc:docMk/>
            <pc:sldMk cId="1842580366" sldId="288"/>
            <ac:cxnSpMk id="86" creationId="{43074C91-9045-414B-B5F9-567DAE3EED25}"/>
          </ac:cxnSpMkLst>
        </pc:cxnChg>
        <pc:cxnChg chg="add del">
          <ac:chgData name="Jinhong Brejnholt (JINB)" userId="b8219c71-9da7-4a12-aded-a071d88b9102" providerId="ADAL" clId="{843E1D76-F41C-47D7-B7C1-73BDDABAF34B}" dt="2024-04-09T07:53:04.919" v="467" actId="26606"/>
          <ac:cxnSpMkLst>
            <pc:docMk/>
            <pc:sldMk cId="1842580366" sldId="288"/>
            <ac:cxnSpMk id="93" creationId="{1F5DC8C3-BA5F-4EED-BB9A-A14272BD82A1}"/>
          </ac:cxnSpMkLst>
        </pc:cxnChg>
        <pc:cxnChg chg="add del">
          <ac:chgData name="Jinhong Brejnholt (JINB)" userId="b8219c71-9da7-4a12-aded-a071d88b9102" providerId="ADAL" clId="{843E1D76-F41C-47D7-B7C1-73BDDABAF34B}" dt="2024-04-09T07:53:04.919" v="467" actId="26606"/>
          <ac:cxnSpMkLst>
            <pc:docMk/>
            <pc:sldMk cId="1842580366" sldId="288"/>
            <ac:cxnSpMk id="95" creationId="{F7F57F6B-E621-4E40-A34D-2FE12902AA20}"/>
          </ac:cxnSpMkLst>
        </pc:cxnChg>
        <pc:cxnChg chg="add del">
          <ac:chgData name="Jinhong Brejnholt (JINB)" userId="b8219c71-9da7-4a12-aded-a071d88b9102" providerId="ADAL" clId="{843E1D76-F41C-47D7-B7C1-73BDDABAF34B}" dt="2024-04-09T07:53:07.864" v="469" actId="26606"/>
          <ac:cxnSpMkLst>
            <pc:docMk/>
            <pc:sldMk cId="1842580366" sldId="288"/>
            <ac:cxnSpMk id="101" creationId="{43074C91-9045-414B-B5F9-567DAE3EED25}"/>
          </ac:cxnSpMkLst>
        </pc:cxnChg>
      </pc:sldChg>
    </pc:docChg>
  </pc:docChgLst>
  <pc:docChgLst>
    <pc:chgData name="Jimmi Anker Hested (JIMH)" userId="dda91611-e98c-4978-9690-8bd7a4268569" providerId="ADAL" clId="{4F071554-E33E-4661-9610-4BA9BB84AEF2}"/>
    <pc:docChg chg="undo custSel addSld modSld sldOrd">
      <pc:chgData name="Jimmi Anker Hested (JIMH)" userId="dda91611-e98c-4978-9690-8bd7a4268569" providerId="ADAL" clId="{4F071554-E33E-4661-9610-4BA9BB84AEF2}" dt="2024-04-21T16:38:16.067" v="87" actId="26606"/>
      <pc:docMkLst>
        <pc:docMk/>
      </pc:docMkLst>
      <pc:sldChg chg="addSp delSp modSp new mod setBg">
        <pc:chgData name="Jimmi Anker Hested (JIMH)" userId="dda91611-e98c-4978-9690-8bd7a4268569" providerId="ADAL" clId="{4F071554-E33E-4661-9610-4BA9BB84AEF2}" dt="2024-04-21T16:20:05.755" v="72" actId="20577"/>
        <pc:sldMkLst>
          <pc:docMk/>
          <pc:sldMk cId="4156626145" sldId="304"/>
        </pc:sldMkLst>
        <pc:spChg chg="mod ord">
          <ac:chgData name="Jimmi Anker Hested (JIMH)" userId="dda91611-e98c-4978-9690-8bd7a4268569" providerId="ADAL" clId="{4F071554-E33E-4661-9610-4BA9BB84AEF2}" dt="2024-04-21T16:20:05.755" v="72" actId="20577"/>
          <ac:spMkLst>
            <pc:docMk/>
            <pc:sldMk cId="4156626145" sldId="304"/>
            <ac:spMk id="2" creationId="{541C6185-C164-7459-DECF-C97C04F23CFE}"/>
          </ac:spMkLst>
        </pc:spChg>
        <pc:spChg chg="del">
          <ac:chgData name="Jimmi Anker Hested (JIMH)" userId="dda91611-e98c-4978-9690-8bd7a4268569" providerId="ADAL" clId="{4F071554-E33E-4661-9610-4BA9BB84AEF2}" dt="2024-04-21T16:16:22.389" v="1"/>
          <ac:spMkLst>
            <pc:docMk/>
            <pc:sldMk cId="4156626145" sldId="304"/>
            <ac:spMk id="3" creationId="{1ECC69FF-14A2-671B-25C2-0AF0B7CE3445}"/>
          </ac:spMkLst>
        </pc:spChg>
        <pc:spChg chg="add mod">
          <ac:chgData name="Jimmi Anker Hested (JIMH)" userId="dda91611-e98c-4978-9690-8bd7a4268569" providerId="ADAL" clId="{4F071554-E33E-4661-9610-4BA9BB84AEF2}" dt="2024-04-21T16:19:56.109" v="42" actId="1076"/>
          <ac:spMkLst>
            <pc:docMk/>
            <pc:sldMk cId="4156626145" sldId="304"/>
            <ac:spMk id="5" creationId="{A7D77462-80D0-FE25-8A76-2B84B472FF22}"/>
          </ac:spMkLst>
        </pc:spChg>
        <pc:spChg chg="add mod">
          <ac:chgData name="Jimmi Anker Hested (JIMH)" userId="dda91611-e98c-4978-9690-8bd7a4268569" providerId="ADAL" clId="{4F071554-E33E-4661-9610-4BA9BB84AEF2}" dt="2024-04-21T16:19:56.109" v="42" actId="1076"/>
          <ac:spMkLst>
            <pc:docMk/>
            <pc:sldMk cId="4156626145" sldId="304"/>
            <ac:spMk id="6" creationId="{E0E2716E-C4C4-0F5D-8369-634209C52738}"/>
          </ac:spMkLst>
        </pc:spChg>
        <pc:spChg chg="add mod">
          <ac:chgData name="Jimmi Anker Hested (JIMH)" userId="dda91611-e98c-4978-9690-8bd7a4268569" providerId="ADAL" clId="{4F071554-E33E-4661-9610-4BA9BB84AEF2}" dt="2024-04-21T16:19:56.109" v="42" actId="1076"/>
          <ac:spMkLst>
            <pc:docMk/>
            <pc:sldMk cId="4156626145" sldId="304"/>
            <ac:spMk id="11" creationId="{599CB06D-8721-6D52-EC53-FA2E7763132C}"/>
          </ac:spMkLst>
        </pc:spChg>
        <pc:spChg chg="add">
          <ac:chgData name="Jimmi Anker Hested (JIMH)" userId="dda91611-e98c-4978-9690-8bd7a4268569" providerId="ADAL" clId="{4F071554-E33E-4661-9610-4BA9BB84AEF2}" dt="2024-04-21T16:16:45.829" v="27" actId="26606"/>
          <ac:spMkLst>
            <pc:docMk/>
            <pc:sldMk cId="4156626145" sldId="304"/>
            <ac:spMk id="1031" creationId="{F240A2FC-E2C3-458D-96B4-5DF9028D93A5}"/>
          </ac:spMkLst>
        </pc:spChg>
        <pc:spChg chg="add">
          <ac:chgData name="Jimmi Anker Hested (JIMH)" userId="dda91611-e98c-4978-9690-8bd7a4268569" providerId="ADAL" clId="{4F071554-E33E-4661-9610-4BA9BB84AEF2}" dt="2024-04-21T16:16:45.829" v="27" actId="26606"/>
          <ac:spMkLst>
            <pc:docMk/>
            <pc:sldMk cId="4156626145" sldId="304"/>
            <ac:spMk id="1033" creationId="{5F097929-F3D6-4D1F-8AFC-CF348171A9E1}"/>
          </ac:spMkLst>
        </pc:spChg>
        <pc:spChg chg="add">
          <ac:chgData name="Jimmi Anker Hested (JIMH)" userId="dda91611-e98c-4978-9690-8bd7a4268569" providerId="ADAL" clId="{4F071554-E33E-4661-9610-4BA9BB84AEF2}" dt="2024-04-21T16:16:45.829" v="27" actId="26606"/>
          <ac:spMkLst>
            <pc:docMk/>
            <pc:sldMk cId="4156626145" sldId="304"/>
            <ac:spMk id="1037" creationId="{B4D0E555-16F6-44D0-BF56-AF5FF5BDE9D6}"/>
          </ac:spMkLst>
        </pc:spChg>
        <pc:spChg chg="add">
          <ac:chgData name="Jimmi Anker Hested (JIMH)" userId="dda91611-e98c-4978-9690-8bd7a4268569" providerId="ADAL" clId="{4F071554-E33E-4661-9610-4BA9BB84AEF2}" dt="2024-04-21T16:16:45.829" v="27" actId="26606"/>
          <ac:spMkLst>
            <pc:docMk/>
            <pc:sldMk cId="4156626145" sldId="304"/>
            <ac:spMk id="1039" creationId="{8117041D-1A7B-4ECA-AB68-3CFDB6726B8E}"/>
          </ac:spMkLst>
        </pc:spChg>
        <pc:spChg chg="add">
          <ac:chgData name="Jimmi Anker Hested (JIMH)" userId="dda91611-e98c-4978-9690-8bd7a4268569" providerId="ADAL" clId="{4F071554-E33E-4661-9610-4BA9BB84AEF2}" dt="2024-04-21T16:16:45.829" v="27" actId="26606"/>
          <ac:spMkLst>
            <pc:docMk/>
            <pc:sldMk cId="4156626145" sldId="304"/>
            <ac:spMk id="1041" creationId="{EF9C14D5-64ED-4C3C-A0D2-6C2AE1AE9279}"/>
          </ac:spMkLst>
        </pc:spChg>
        <pc:grpChg chg="add mod">
          <ac:chgData name="Jimmi Anker Hested (JIMH)" userId="dda91611-e98c-4978-9690-8bd7a4268569" providerId="ADAL" clId="{4F071554-E33E-4661-9610-4BA9BB84AEF2}" dt="2024-04-21T16:19:56.109" v="42" actId="1076"/>
          <ac:grpSpMkLst>
            <pc:docMk/>
            <pc:sldMk cId="4156626145" sldId="304"/>
            <ac:grpSpMk id="12" creationId="{F0F2565E-D88C-76DB-B7C3-62236192E818}"/>
          </ac:grpSpMkLst>
        </pc:grpChg>
        <pc:picChg chg="add mod">
          <ac:chgData name="Jimmi Anker Hested (JIMH)" userId="dda91611-e98c-4978-9690-8bd7a4268569" providerId="ADAL" clId="{4F071554-E33E-4661-9610-4BA9BB84AEF2}" dt="2024-04-21T16:19:56.109" v="42" actId="1076"/>
          <ac:picMkLst>
            <pc:docMk/>
            <pc:sldMk cId="4156626145" sldId="304"/>
            <ac:picMk id="4" creationId="{E07FE6AF-BB2A-9902-4E53-6D3AA87FEC37}"/>
          </ac:picMkLst>
        </pc:picChg>
        <pc:picChg chg="add mod">
          <ac:chgData name="Jimmi Anker Hested (JIMH)" userId="dda91611-e98c-4978-9690-8bd7a4268569" providerId="ADAL" clId="{4F071554-E33E-4661-9610-4BA9BB84AEF2}" dt="2024-04-21T16:19:56.109" v="42" actId="1076"/>
          <ac:picMkLst>
            <pc:docMk/>
            <pc:sldMk cId="4156626145" sldId="304"/>
            <ac:picMk id="7" creationId="{C650AE1A-C161-F1FC-3FE4-7278CE953F26}"/>
          </ac:picMkLst>
        </pc:picChg>
        <pc:picChg chg="add mod">
          <ac:chgData name="Jimmi Anker Hested (JIMH)" userId="dda91611-e98c-4978-9690-8bd7a4268569" providerId="ADAL" clId="{4F071554-E33E-4661-9610-4BA9BB84AEF2}" dt="2024-04-21T16:19:56.109" v="42" actId="1076"/>
          <ac:picMkLst>
            <pc:docMk/>
            <pc:sldMk cId="4156626145" sldId="304"/>
            <ac:picMk id="8" creationId="{1A6E134F-7802-6D2A-44D9-F0A2CDD3FF84}"/>
          </ac:picMkLst>
        </pc:picChg>
        <pc:picChg chg="add mod">
          <ac:chgData name="Jimmi Anker Hested (JIMH)" userId="dda91611-e98c-4978-9690-8bd7a4268569" providerId="ADAL" clId="{4F071554-E33E-4661-9610-4BA9BB84AEF2}" dt="2024-04-21T16:19:56.109" v="42" actId="1076"/>
          <ac:picMkLst>
            <pc:docMk/>
            <pc:sldMk cId="4156626145" sldId="304"/>
            <ac:picMk id="9" creationId="{4AD1D327-9F4C-2037-95DD-E83C334B2A4B}"/>
          </ac:picMkLst>
        </pc:picChg>
        <pc:picChg chg="add mod">
          <ac:chgData name="Jimmi Anker Hested (JIMH)" userId="dda91611-e98c-4978-9690-8bd7a4268569" providerId="ADAL" clId="{4F071554-E33E-4661-9610-4BA9BB84AEF2}" dt="2024-04-21T16:19:56.109" v="42" actId="1076"/>
          <ac:picMkLst>
            <pc:docMk/>
            <pc:sldMk cId="4156626145" sldId="304"/>
            <ac:picMk id="10" creationId="{15B20BB6-F7BD-2E5A-67FF-29C572FBECD7}"/>
          </ac:picMkLst>
        </pc:picChg>
        <pc:picChg chg="add mod">
          <ac:chgData name="Jimmi Anker Hested (JIMH)" userId="dda91611-e98c-4978-9690-8bd7a4268569" providerId="ADAL" clId="{4F071554-E33E-4661-9610-4BA9BB84AEF2}" dt="2024-04-21T16:19:31.475" v="37" actId="1076"/>
          <ac:picMkLst>
            <pc:docMk/>
            <pc:sldMk cId="4156626145" sldId="304"/>
            <ac:picMk id="1026" creationId="{F573C94C-4F3E-1ACB-2602-AF4803512804}"/>
          </ac:picMkLst>
        </pc:picChg>
        <pc:cxnChg chg="add">
          <ac:chgData name="Jimmi Anker Hested (JIMH)" userId="dda91611-e98c-4978-9690-8bd7a4268569" providerId="ADAL" clId="{4F071554-E33E-4661-9610-4BA9BB84AEF2}" dt="2024-04-21T16:16:45.829" v="27" actId="26606"/>
          <ac:cxnSpMkLst>
            <pc:docMk/>
            <pc:sldMk cId="4156626145" sldId="304"/>
            <ac:cxnSpMk id="1035" creationId="{43074C91-9045-414B-B5F9-567DAE3EED25}"/>
          </ac:cxnSpMkLst>
        </pc:cxnChg>
      </pc:sldChg>
      <pc:sldChg chg="addSp delSp modSp add mod ord modNotesTx">
        <pc:chgData name="Jimmi Anker Hested (JIMH)" userId="dda91611-e98c-4978-9690-8bd7a4268569" providerId="ADAL" clId="{4F071554-E33E-4661-9610-4BA9BB84AEF2}" dt="2024-04-21T16:38:16.067" v="87" actId="26606"/>
        <pc:sldMkLst>
          <pc:docMk/>
          <pc:sldMk cId="1488860093" sldId="305"/>
        </pc:sldMkLst>
        <pc:spChg chg="mod">
          <ac:chgData name="Jimmi Anker Hested (JIMH)" userId="dda91611-e98c-4978-9690-8bd7a4268569" providerId="ADAL" clId="{4F071554-E33E-4661-9610-4BA9BB84AEF2}" dt="2024-04-21T16:38:16.067" v="87" actId="26606"/>
          <ac:spMkLst>
            <pc:docMk/>
            <pc:sldMk cId="1488860093" sldId="305"/>
            <ac:spMk id="2" creationId="{541C6185-C164-7459-DECF-C97C04F23CFE}"/>
          </ac:spMkLst>
        </pc:spChg>
        <pc:spChg chg="add del mod">
          <ac:chgData name="Jimmi Anker Hested (JIMH)" userId="dda91611-e98c-4978-9690-8bd7a4268569" providerId="ADAL" clId="{4F071554-E33E-4661-9610-4BA9BB84AEF2}" dt="2024-04-21T16:18:35.105" v="32" actId="26606"/>
          <ac:spMkLst>
            <pc:docMk/>
            <pc:sldMk cId="1488860093" sldId="305"/>
            <ac:spMk id="3" creationId="{63542774-F6D3-36FA-F130-726D4EC8B4AC}"/>
          </ac:spMkLst>
        </pc:spChg>
        <pc:spChg chg="add mod ord">
          <ac:chgData name="Jimmi Anker Hested (JIMH)" userId="dda91611-e98c-4978-9690-8bd7a4268569" providerId="ADAL" clId="{4F071554-E33E-4661-9610-4BA9BB84AEF2}" dt="2024-04-21T16:38:16.067" v="87" actId="26606"/>
          <ac:spMkLst>
            <pc:docMk/>
            <pc:sldMk cId="1488860093" sldId="305"/>
            <ac:spMk id="7" creationId="{16C23B9A-2164-12EC-C396-779FDD278466}"/>
          </ac:spMkLst>
        </pc:spChg>
        <pc:spChg chg="del">
          <ac:chgData name="Jimmi Anker Hested (JIMH)" userId="dda91611-e98c-4978-9690-8bd7a4268569" providerId="ADAL" clId="{4F071554-E33E-4661-9610-4BA9BB84AEF2}" dt="2024-04-21T16:18:35.105" v="32" actId="26606"/>
          <ac:spMkLst>
            <pc:docMk/>
            <pc:sldMk cId="1488860093" sldId="305"/>
            <ac:spMk id="1031" creationId="{F240A2FC-E2C3-458D-96B4-5DF9028D93A5}"/>
          </ac:spMkLst>
        </pc:spChg>
        <pc:spChg chg="del">
          <ac:chgData name="Jimmi Anker Hested (JIMH)" userId="dda91611-e98c-4978-9690-8bd7a4268569" providerId="ADAL" clId="{4F071554-E33E-4661-9610-4BA9BB84AEF2}" dt="2024-04-21T16:18:35.105" v="32" actId="26606"/>
          <ac:spMkLst>
            <pc:docMk/>
            <pc:sldMk cId="1488860093" sldId="305"/>
            <ac:spMk id="1033" creationId="{5F097929-F3D6-4D1F-8AFC-CF348171A9E1}"/>
          </ac:spMkLst>
        </pc:spChg>
        <pc:spChg chg="del">
          <ac:chgData name="Jimmi Anker Hested (JIMH)" userId="dda91611-e98c-4978-9690-8bd7a4268569" providerId="ADAL" clId="{4F071554-E33E-4661-9610-4BA9BB84AEF2}" dt="2024-04-21T16:18:35.105" v="32" actId="26606"/>
          <ac:spMkLst>
            <pc:docMk/>
            <pc:sldMk cId="1488860093" sldId="305"/>
            <ac:spMk id="1037" creationId="{B4D0E555-16F6-44D0-BF56-AF5FF5BDE9D6}"/>
          </ac:spMkLst>
        </pc:spChg>
        <pc:spChg chg="del">
          <ac:chgData name="Jimmi Anker Hested (JIMH)" userId="dda91611-e98c-4978-9690-8bd7a4268569" providerId="ADAL" clId="{4F071554-E33E-4661-9610-4BA9BB84AEF2}" dt="2024-04-21T16:18:35.105" v="32" actId="26606"/>
          <ac:spMkLst>
            <pc:docMk/>
            <pc:sldMk cId="1488860093" sldId="305"/>
            <ac:spMk id="1039" creationId="{8117041D-1A7B-4ECA-AB68-3CFDB6726B8E}"/>
          </ac:spMkLst>
        </pc:spChg>
        <pc:spChg chg="del">
          <ac:chgData name="Jimmi Anker Hested (JIMH)" userId="dda91611-e98c-4978-9690-8bd7a4268569" providerId="ADAL" clId="{4F071554-E33E-4661-9610-4BA9BB84AEF2}" dt="2024-04-21T16:18:35.105" v="32" actId="26606"/>
          <ac:spMkLst>
            <pc:docMk/>
            <pc:sldMk cId="1488860093" sldId="305"/>
            <ac:spMk id="1041" creationId="{EF9C14D5-64ED-4C3C-A0D2-6C2AE1AE9279}"/>
          </ac:spMkLst>
        </pc:spChg>
        <pc:spChg chg="add del">
          <ac:chgData name="Jimmi Anker Hested (JIMH)" userId="dda91611-e98c-4978-9690-8bd7a4268569" providerId="ADAL" clId="{4F071554-E33E-4661-9610-4BA9BB84AEF2}" dt="2024-04-21T16:32:31.480" v="76" actId="26606"/>
          <ac:spMkLst>
            <pc:docMk/>
            <pc:sldMk cId="1488860093" sldId="305"/>
            <ac:spMk id="2055" creationId="{F240A2FC-E2C3-458D-96B4-5DF9028D93A5}"/>
          </ac:spMkLst>
        </pc:spChg>
        <pc:spChg chg="add del">
          <ac:chgData name="Jimmi Anker Hested (JIMH)" userId="dda91611-e98c-4978-9690-8bd7a4268569" providerId="ADAL" clId="{4F071554-E33E-4661-9610-4BA9BB84AEF2}" dt="2024-04-21T16:32:31.480" v="76" actId="26606"/>
          <ac:spMkLst>
            <pc:docMk/>
            <pc:sldMk cId="1488860093" sldId="305"/>
            <ac:spMk id="2057" creationId="{5F097929-F3D6-4D1F-8AFC-CF348171A9E1}"/>
          </ac:spMkLst>
        </pc:spChg>
        <pc:spChg chg="add del">
          <ac:chgData name="Jimmi Anker Hested (JIMH)" userId="dda91611-e98c-4978-9690-8bd7a4268569" providerId="ADAL" clId="{4F071554-E33E-4661-9610-4BA9BB84AEF2}" dt="2024-04-21T16:32:31.480" v="76" actId="26606"/>
          <ac:spMkLst>
            <pc:docMk/>
            <pc:sldMk cId="1488860093" sldId="305"/>
            <ac:spMk id="2061" creationId="{33428ACC-71EC-4171-9527-10983BA6B41D}"/>
          </ac:spMkLst>
        </pc:spChg>
        <pc:spChg chg="add del">
          <ac:chgData name="Jimmi Anker Hested (JIMH)" userId="dda91611-e98c-4978-9690-8bd7a4268569" providerId="ADAL" clId="{4F071554-E33E-4661-9610-4BA9BB84AEF2}" dt="2024-04-21T16:32:31.480" v="76" actId="26606"/>
          <ac:spMkLst>
            <pc:docMk/>
            <pc:sldMk cId="1488860093" sldId="305"/>
            <ac:spMk id="2065" creationId="{2B9BBBC4-97A3-47D2-BFFE-A68530CDB9DC}"/>
          </ac:spMkLst>
        </pc:spChg>
        <pc:spChg chg="add del">
          <ac:chgData name="Jimmi Anker Hested (JIMH)" userId="dda91611-e98c-4978-9690-8bd7a4268569" providerId="ADAL" clId="{4F071554-E33E-4661-9610-4BA9BB84AEF2}" dt="2024-04-21T16:32:31.480" v="76" actId="26606"/>
          <ac:spMkLst>
            <pc:docMk/>
            <pc:sldMk cId="1488860093" sldId="305"/>
            <ac:spMk id="2067" creationId="{78967BEA-EA6A-4FF1-94E2-B010B61A36A9}"/>
          </ac:spMkLst>
        </pc:spChg>
        <pc:spChg chg="add del">
          <ac:chgData name="Jimmi Anker Hested (JIMH)" userId="dda91611-e98c-4978-9690-8bd7a4268569" providerId="ADAL" clId="{4F071554-E33E-4661-9610-4BA9BB84AEF2}" dt="2024-04-21T16:37:43.924" v="83" actId="26606"/>
          <ac:spMkLst>
            <pc:docMk/>
            <pc:sldMk cId="1488860093" sldId="305"/>
            <ac:spMk id="2072" creationId="{58331D47-DE7A-4F51-9D59-FD68F3BDD20E}"/>
          </ac:spMkLst>
        </pc:spChg>
        <pc:spChg chg="add del">
          <ac:chgData name="Jimmi Anker Hested (JIMH)" userId="dda91611-e98c-4978-9690-8bd7a4268569" providerId="ADAL" clId="{4F071554-E33E-4661-9610-4BA9BB84AEF2}" dt="2024-04-21T16:37:43.924" v="83" actId="26606"/>
          <ac:spMkLst>
            <pc:docMk/>
            <pc:sldMk cId="1488860093" sldId="305"/>
            <ac:spMk id="2074" creationId="{99DEDC60-6312-4214-B219-E46479D7E137}"/>
          </ac:spMkLst>
        </pc:spChg>
        <pc:spChg chg="add del">
          <ac:chgData name="Jimmi Anker Hested (JIMH)" userId="dda91611-e98c-4978-9690-8bd7a4268569" providerId="ADAL" clId="{4F071554-E33E-4661-9610-4BA9BB84AEF2}" dt="2024-04-21T16:37:43.924" v="83" actId="26606"/>
          <ac:spMkLst>
            <pc:docMk/>
            <pc:sldMk cId="1488860093" sldId="305"/>
            <ac:spMk id="2078" creationId="{66B8738D-6184-4200-93C8-A38B49E39D94}"/>
          </ac:spMkLst>
        </pc:spChg>
        <pc:spChg chg="add del">
          <ac:chgData name="Jimmi Anker Hested (JIMH)" userId="dda91611-e98c-4978-9690-8bd7a4268569" providerId="ADAL" clId="{4F071554-E33E-4661-9610-4BA9BB84AEF2}" dt="2024-04-21T16:37:43.924" v="83" actId="26606"/>
          <ac:spMkLst>
            <pc:docMk/>
            <pc:sldMk cId="1488860093" sldId="305"/>
            <ac:spMk id="2080" creationId="{5B73017D-B127-4D47-BB33-0DA52359F549}"/>
          </ac:spMkLst>
        </pc:spChg>
        <pc:spChg chg="add del">
          <ac:chgData name="Jimmi Anker Hested (JIMH)" userId="dda91611-e98c-4978-9690-8bd7a4268569" providerId="ADAL" clId="{4F071554-E33E-4661-9610-4BA9BB84AEF2}" dt="2024-04-21T16:37:43.924" v="83" actId="26606"/>
          <ac:spMkLst>
            <pc:docMk/>
            <pc:sldMk cId="1488860093" sldId="305"/>
            <ac:spMk id="2084" creationId="{C1AD70F9-2AA8-40AD-81F2-0D7BC881C9A9}"/>
          </ac:spMkLst>
        </pc:spChg>
        <pc:spChg chg="add del">
          <ac:chgData name="Jimmi Anker Hested (JIMH)" userId="dda91611-e98c-4978-9690-8bd7a4268569" providerId="ADAL" clId="{4F071554-E33E-4661-9610-4BA9BB84AEF2}" dt="2024-04-21T16:37:43.924" v="83" actId="26606"/>
          <ac:spMkLst>
            <pc:docMk/>
            <pc:sldMk cId="1488860093" sldId="305"/>
            <ac:spMk id="2086" creationId="{0A95E83E-3C35-4C05-B1FC-CBF86CCB7C21}"/>
          </ac:spMkLst>
        </pc:spChg>
        <pc:spChg chg="add del">
          <ac:chgData name="Jimmi Anker Hested (JIMH)" userId="dda91611-e98c-4978-9690-8bd7a4268569" providerId="ADAL" clId="{4F071554-E33E-4661-9610-4BA9BB84AEF2}" dt="2024-04-21T16:38:16.067" v="87" actId="26606"/>
          <ac:spMkLst>
            <pc:docMk/>
            <pc:sldMk cId="1488860093" sldId="305"/>
            <ac:spMk id="2091" creationId="{F64BBAA4-C62B-4146-B49F-FE4CC4655EE0}"/>
          </ac:spMkLst>
        </pc:spChg>
        <pc:spChg chg="add del">
          <ac:chgData name="Jimmi Anker Hested (JIMH)" userId="dda91611-e98c-4978-9690-8bd7a4268569" providerId="ADAL" clId="{4F071554-E33E-4661-9610-4BA9BB84AEF2}" dt="2024-04-21T16:38:16.067" v="87" actId="26606"/>
          <ac:spMkLst>
            <pc:docMk/>
            <pc:sldMk cId="1488860093" sldId="305"/>
            <ac:spMk id="2093" creationId="{77C34054-98F8-4229-885E-04C525969C5E}"/>
          </ac:spMkLst>
        </pc:spChg>
        <pc:spChg chg="add del">
          <ac:chgData name="Jimmi Anker Hested (JIMH)" userId="dda91611-e98c-4978-9690-8bd7a4268569" providerId="ADAL" clId="{4F071554-E33E-4661-9610-4BA9BB84AEF2}" dt="2024-04-21T16:38:16.067" v="87" actId="26606"/>
          <ac:spMkLst>
            <pc:docMk/>
            <pc:sldMk cId="1488860093" sldId="305"/>
            <ac:spMk id="2095" creationId="{22AAB964-B835-4B93-A1F3-4A30D1F38589}"/>
          </ac:spMkLst>
        </pc:spChg>
        <pc:spChg chg="add">
          <ac:chgData name="Jimmi Anker Hested (JIMH)" userId="dda91611-e98c-4978-9690-8bd7a4268569" providerId="ADAL" clId="{4F071554-E33E-4661-9610-4BA9BB84AEF2}" dt="2024-04-21T16:38:16.067" v="87" actId="26606"/>
          <ac:spMkLst>
            <pc:docMk/>
            <pc:sldMk cId="1488860093" sldId="305"/>
            <ac:spMk id="2100" creationId="{F240A2FC-E2C3-458D-96B4-5DF9028D93A5}"/>
          </ac:spMkLst>
        </pc:spChg>
        <pc:spChg chg="add">
          <ac:chgData name="Jimmi Anker Hested (JIMH)" userId="dda91611-e98c-4978-9690-8bd7a4268569" providerId="ADAL" clId="{4F071554-E33E-4661-9610-4BA9BB84AEF2}" dt="2024-04-21T16:38:16.067" v="87" actId="26606"/>
          <ac:spMkLst>
            <pc:docMk/>
            <pc:sldMk cId="1488860093" sldId="305"/>
            <ac:spMk id="2102" creationId="{5F097929-F3D6-4D1F-8AFC-CF348171A9E1}"/>
          </ac:spMkLst>
        </pc:spChg>
        <pc:spChg chg="add">
          <ac:chgData name="Jimmi Anker Hested (JIMH)" userId="dda91611-e98c-4978-9690-8bd7a4268569" providerId="ADAL" clId="{4F071554-E33E-4661-9610-4BA9BB84AEF2}" dt="2024-04-21T16:38:16.067" v="87" actId="26606"/>
          <ac:spMkLst>
            <pc:docMk/>
            <pc:sldMk cId="1488860093" sldId="305"/>
            <ac:spMk id="2106" creationId="{33428ACC-71EC-4171-9527-10983BA6B41D}"/>
          </ac:spMkLst>
        </pc:spChg>
        <pc:spChg chg="add">
          <ac:chgData name="Jimmi Anker Hested (JIMH)" userId="dda91611-e98c-4978-9690-8bd7a4268569" providerId="ADAL" clId="{4F071554-E33E-4661-9610-4BA9BB84AEF2}" dt="2024-04-21T16:38:16.067" v="87" actId="26606"/>
          <ac:spMkLst>
            <pc:docMk/>
            <pc:sldMk cId="1488860093" sldId="305"/>
            <ac:spMk id="2110" creationId="{2B9BBBC4-97A3-47D2-BFFE-A68530CDB9DC}"/>
          </ac:spMkLst>
        </pc:spChg>
        <pc:spChg chg="add">
          <ac:chgData name="Jimmi Anker Hested (JIMH)" userId="dda91611-e98c-4978-9690-8bd7a4268569" providerId="ADAL" clId="{4F071554-E33E-4661-9610-4BA9BB84AEF2}" dt="2024-04-21T16:38:16.067" v="87" actId="26606"/>
          <ac:spMkLst>
            <pc:docMk/>
            <pc:sldMk cId="1488860093" sldId="305"/>
            <ac:spMk id="2112" creationId="{78967BEA-EA6A-4FF1-94E2-B010B61A36A9}"/>
          </ac:spMkLst>
        </pc:spChg>
        <pc:picChg chg="add del mod">
          <ac:chgData name="Jimmi Anker Hested (JIMH)" userId="dda91611-e98c-4978-9690-8bd7a4268569" providerId="ADAL" clId="{4F071554-E33E-4661-9610-4BA9BB84AEF2}" dt="2024-04-21T16:37:32.272" v="81" actId="478"/>
          <ac:picMkLst>
            <pc:docMk/>
            <pc:sldMk cId="1488860093" sldId="305"/>
            <ac:picMk id="5" creationId="{D3F3138C-701E-B95A-1452-9D713D368CC4}"/>
          </ac:picMkLst>
        </pc:picChg>
        <pc:picChg chg="del">
          <ac:chgData name="Jimmi Anker Hested (JIMH)" userId="dda91611-e98c-4978-9690-8bd7a4268569" providerId="ADAL" clId="{4F071554-E33E-4661-9610-4BA9BB84AEF2}" dt="2024-04-21T16:18:24.751" v="29" actId="478"/>
          <ac:picMkLst>
            <pc:docMk/>
            <pc:sldMk cId="1488860093" sldId="305"/>
            <ac:picMk id="1026" creationId="{F573C94C-4F3E-1ACB-2602-AF4803512804}"/>
          </ac:picMkLst>
        </pc:picChg>
        <pc:picChg chg="add mod ord">
          <ac:chgData name="Jimmi Anker Hested (JIMH)" userId="dda91611-e98c-4978-9690-8bd7a4268569" providerId="ADAL" clId="{4F071554-E33E-4661-9610-4BA9BB84AEF2}" dt="2024-04-21T16:38:16.067" v="87" actId="26606"/>
          <ac:picMkLst>
            <pc:docMk/>
            <pc:sldMk cId="1488860093" sldId="305"/>
            <ac:picMk id="2050" creationId="{20BC2D06-FD82-7F64-57CF-618E6FA91025}"/>
          </ac:picMkLst>
        </pc:picChg>
        <pc:cxnChg chg="del">
          <ac:chgData name="Jimmi Anker Hested (JIMH)" userId="dda91611-e98c-4978-9690-8bd7a4268569" providerId="ADAL" clId="{4F071554-E33E-4661-9610-4BA9BB84AEF2}" dt="2024-04-21T16:18:35.105" v="32" actId="26606"/>
          <ac:cxnSpMkLst>
            <pc:docMk/>
            <pc:sldMk cId="1488860093" sldId="305"/>
            <ac:cxnSpMk id="1035"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59"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63" creationId="{BA22713B-ABB6-4391-97F9-0449A2B9B664}"/>
          </ac:cxnSpMkLst>
        </pc:cxnChg>
        <pc:cxnChg chg="add del">
          <ac:chgData name="Jimmi Anker Hested (JIMH)" userId="dda91611-e98c-4978-9690-8bd7a4268569" providerId="ADAL" clId="{4F071554-E33E-4661-9610-4BA9BB84AEF2}" dt="2024-04-21T16:37:43.924" v="83" actId="26606"/>
          <ac:cxnSpMkLst>
            <pc:docMk/>
            <pc:sldMk cId="1488860093" sldId="305"/>
            <ac:cxnSpMk id="2076" creationId="{D92A1B31-DB63-435D-93E6-9712CDFB20FE}"/>
          </ac:cxnSpMkLst>
        </pc:cxnChg>
        <pc:cxnChg chg="add del">
          <ac:chgData name="Jimmi Anker Hested (JIMH)" userId="dda91611-e98c-4978-9690-8bd7a4268569" providerId="ADAL" clId="{4F071554-E33E-4661-9610-4BA9BB84AEF2}" dt="2024-04-21T16:37:43.924" v="83" actId="26606"/>
          <ac:cxnSpMkLst>
            <pc:docMk/>
            <pc:sldMk cId="1488860093" sldId="305"/>
            <ac:cxnSpMk id="2082" creationId="{C2B7B8EB-0638-43BD-9A64-62F95F505484}"/>
          </ac:cxnSpMkLst>
        </pc:cxnChg>
        <pc:cxnChg chg="add">
          <ac:chgData name="Jimmi Anker Hested (JIMH)" userId="dda91611-e98c-4978-9690-8bd7a4268569" providerId="ADAL" clId="{4F071554-E33E-4661-9610-4BA9BB84AEF2}" dt="2024-04-21T16:38:16.067" v="87" actId="26606"/>
          <ac:cxnSpMkLst>
            <pc:docMk/>
            <pc:sldMk cId="1488860093" sldId="305"/>
            <ac:cxnSpMk id="2104" creationId="{43074C91-9045-414B-B5F9-567DAE3EED25}"/>
          </ac:cxnSpMkLst>
        </pc:cxnChg>
        <pc:cxnChg chg="add">
          <ac:chgData name="Jimmi Anker Hested (JIMH)" userId="dda91611-e98c-4978-9690-8bd7a4268569" providerId="ADAL" clId="{4F071554-E33E-4661-9610-4BA9BB84AEF2}" dt="2024-04-21T16:38:16.067" v="87" actId="26606"/>
          <ac:cxnSpMkLst>
            <pc:docMk/>
            <pc:sldMk cId="1488860093" sldId="305"/>
            <ac:cxnSpMk id="2108" creationId="{BA22713B-ABB6-4391-97F9-0449A2B9B664}"/>
          </ac:cxnSpMkLst>
        </pc:cxnChg>
      </pc:sldChg>
    </pc:docChg>
  </pc:docChgLst>
  <pc:docChgLst>
    <pc:chgData name="Jinhong Brejnholt (JINB)" userId="b8219c71-9da7-4a12-aded-a071d88b9102" providerId="ADAL" clId="{8C1D29FC-3003-44F4-BCC3-E324975BB585}"/>
    <pc:docChg chg="undo custSel addSld delSld modSld sldOrd">
      <pc:chgData name="Jinhong Brejnholt (JINB)" userId="b8219c71-9da7-4a12-aded-a071d88b9102" providerId="ADAL" clId="{8C1D29FC-3003-44F4-BCC3-E324975BB585}" dt="2023-08-28T11:29:07.776" v="1436" actId="207"/>
      <pc:docMkLst>
        <pc:docMk/>
      </pc:docMkLst>
      <pc:sldChg chg="modSp new del ord">
        <pc:chgData name="Jinhong Brejnholt (JINB)" userId="b8219c71-9da7-4a12-aded-a071d88b9102" providerId="ADAL" clId="{8C1D29FC-3003-44F4-BCC3-E324975BB585}" dt="2023-08-26T19:53:30.282" v="578" actId="47"/>
        <pc:sldMkLst>
          <pc:docMk/>
          <pc:sldMk cId="140092954" sldId="256"/>
        </pc:sldMkLst>
        <pc:spChg chg="mod">
          <ac:chgData name="Jinhong Brejnholt (JINB)" userId="b8219c71-9da7-4a12-aded-a071d88b9102" providerId="ADAL" clId="{8C1D29FC-3003-44F4-BCC3-E324975BB585}" dt="2023-08-26T19:30:14.167" v="5"/>
          <ac:spMkLst>
            <pc:docMk/>
            <pc:sldMk cId="140092954" sldId="256"/>
            <ac:spMk id="2" creationId="{97B30FC6-B4EE-AAFC-FA07-6B0AEA591C1E}"/>
          </ac:spMkLst>
        </pc:spChg>
        <pc:spChg chg="mod">
          <ac:chgData name="Jinhong Brejnholt (JINB)" userId="b8219c71-9da7-4a12-aded-a071d88b9102" providerId="ADAL" clId="{8C1D29FC-3003-44F4-BCC3-E324975BB585}" dt="2023-08-26T19:30:14.167" v="5"/>
          <ac:spMkLst>
            <pc:docMk/>
            <pc:sldMk cId="140092954" sldId="256"/>
            <ac:spMk id="3" creationId="{4C09C5F3-96DF-DFD9-FE32-C0DF232318EE}"/>
          </ac:spMkLst>
        </pc:spChg>
      </pc:sldChg>
      <pc:sldChg chg="addSp modSp new mod setBg setClrOvrMap">
        <pc:chgData name="Jinhong Brejnholt (JINB)" userId="b8219c71-9da7-4a12-aded-a071d88b9102" providerId="ADAL" clId="{8C1D29FC-3003-44F4-BCC3-E324975BB585}" dt="2023-08-26T20:10:38.058" v="870"/>
        <pc:sldMkLst>
          <pc:docMk/>
          <pc:sldMk cId="2367757329" sldId="257"/>
        </pc:sldMkLst>
        <pc:spChg chg="mod">
          <ac:chgData name="Jinhong Brejnholt (JINB)" userId="b8219c71-9da7-4a12-aded-a071d88b9102" providerId="ADAL" clId="{8C1D29FC-3003-44F4-BCC3-E324975BB585}" dt="2023-08-26T19:53:59.164" v="580" actId="26606"/>
          <ac:spMkLst>
            <pc:docMk/>
            <pc:sldMk cId="2367757329" sldId="257"/>
            <ac:spMk id="2" creationId="{703B912C-2870-3DC1-14D0-550D9028F951}"/>
          </ac:spMkLst>
        </pc:spChg>
        <pc:spChg chg="mod">
          <ac:chgData name="Jinhong Brejnholt (JINB)" userId="b8219c71-9da7-4a12-aded-a071d88b9102" providerId="ADAL" clId="{8C1D29FC-3003-44F4-BCC3-E324975BB585}" dt="2023-08-26T20:08:19.089" v="853" actId="20577"/>
          <ac:spMkLst>
            <pc:docMk/>
            <pc:sldMk cId="2367757329" sldId="257"/>
            <ac:spMk id="3" creationId="{5DD965FE-0896-C096-BC46-84A121C0C866}"/>
          </ac:spMkLst>
        </pc:spChg>
        <pc:spChg chg="add">
          <ac:chgData name="Jinhong Brejnholt (JINB)" userId="b8219c71-9da7-4a12-aded-a071d88b9102" providerId="ADAL" clId="{8C1D29FC-3003-44F4-BCC3-E324975BB585}" dt="2023-08-26T19:53:59.164" v="580" actId="26606"/>
          <ac:spMkLst>
            <pc:docMk/>
            <pc:sldMk cId="2367757329" sldId="257"/>
            <ac:spMk id="12" creationId="{19C0D743-B1D4-4E51-9DA7-C7D5DFB38BA1}"/>
          </ac:spMkLst>
        </pc:spChg>
        <pc:spChg chg="add">
          <ac:chgData name="Jinhong Brejnholt (JINB)" userId="b8219c71-9da7-4a12-aded-a071d88b9102" providerId="ADAL" clId="{8C1D29FC-3003-44F4-BCC3-E324975BB585}" dt="2023-08-26T19:53:59.164" v="580" actId="26606"/>
          <ac:spMkLst>
            <pc:docMk/>
            <pc:sldMk cId="2367757329" sldId="257"/>
            <ac:spMk id="14" creationId="{9C79E85A-4471-4765-8CC6-CC72735E6DCE}"/>
          </ac:spMkLst>
        </pc:spChg>
        <pc:picChg chg="add mod ord">
          <ac:chgData name="Jinhong Brejnholt (JINB)" userId="b8219c71-9da7-4a12-aded-a071d88b9102" providerId="ADAL" clId="{8C1D29FC-3003-44F4-BCC3-E324975BB585}" dt="2023-08-26T19:53:59.164" v="580" actId="26606"/>
          <ac:picMkLst>
            <pc:docMk/>
            <pc:sldMk cId="2367757329" sldId="257"/>
            <ac:picMk id="5" creationId="{EE926BD1-6C73-70D3-6F1E-476E2E158CA8}"/>
          </ac:picMkLst>
        </pc:picChg>
        <pc:picChg chg="add mod">
          <ac:chgData name="Jinhong Brejnholt (JINB)" userId="b8219c71-9da7-4a12-aded-a071d88b9102" providerId="ADAL" clId="{8C1D29FC-3003-44F4-BCC3-E324975BB585}" dt="2023-08-26T20:10:38.058" v="870"/>
          <ac:picMkLst>
            <pc:docMk/>
            <pc:sldMk cId="2367757329" sldId="257"/>
            <ac:picMk id="6" creationId="{1D7410DF-01E9-A9B3-67FE-B8BBF8757C03}"/>
          </ac:picMkLst>
        </pc:picChg>
        <pc:cxnChg chg="add">
          <ac:chgData name="Jinhong Brejnholt (JINB)" userId="b8219c71-9da7-4a12-aded-a071d88b9102" providerId="ADAL" clId="{8C1D29FC-3003-44F4-BCC3-E324975BB585}" dt="2023-08-26T19:53:59.164" v="580" actId="26606"/>
          <ac:cxnSpMkLst>
            <pc:docMk/>
            <pc:sldMk cId="2367757329" sldId="257"/>
            <ac:cxnSpMk id="10" creationId="{22E0153F-9015-419B-A6CF-89D70D5A9093}"/>
          </ac:cxnSpMkLst>
        </pc:cxnChg>
      </pc:sldChg>
      <pc:sldChg chg="modSp add mod">
        <pc:chgData name="Jinhong Brejnholt (JINB)" userId="b8219c71-9da7-4a12-aded-a071d88b9102" providerId="ADAL" clId="{8C1D29FC-3003-44F4-BCC3-E324975BB585}" dt="2023-08-27T19:31:53.292" v="1080" actId="20577"/>
        <pc:sldMkLst>
          <pc:docMk/>
          <pc:sldMk cId="1867024182" sldId="261"/>
        </pc:sldMkLst>
        <pc:spChg chg="mod">
          <ac:chgData name="Jinhong Brejnholt (JINB)" userId="b8219c71-9da7-4a12-aded-a071d88b9102" providerId="ADAL" clId="{8C1D29FC-3003-44F4-BCC3-E324975BB585}" dt="2023-08-26T19:30:40.247" v="8" actId="27636"/>
          <ac:spMkLst>
            <pc:docMk/>
            <pc:sldMk cId="1867024182" sldId="261"/>
            <ac:spMk id="3" creationId="{834A6005-B591-B54C-12EA-1AED5734EE00}"/>
          </ac:spMkLst>
        </pc:spChg>
        <pc:spChg chg="mod">
          <ac:chgData name="Jinhong Brejnholt (JINB)" userId="b8219c71-9da7-4a12-aded-a071d88b9102" providerId="ADAL" clId="{8C1D29FC-3003-44F4-BCC3-E324975BB585}" dt="2023-08-27T19:31:53.292" v="1080" actId="20577"/>
          <ac:spMkLst>
            <pc:docMk/>
            <pc:sldMk cId="1867024182" sldId="261"/>
            <ac:spMk id="12" creationId="{906D433E-8B4E-792D-0F58-3DB817FB056B}"/>
          </ac:spMkLst>
        </pc:spChg>
      </pc:sldChg>
      <pc:sldChg chg="addSp delSp modSp new mod ord setBg setClrOvrMap modNotesTx">
        <pc:chgData name="Jinhong Brejnholt (JINB)" userId="b8219c71-9da7-4a12-aded-a071d88b9102" providerId="ADAL" clId="{8C1D29FC-3003-44F4-BCC3-E324975BB585}" dt="2023-08-26T20:22:11.830" v="939" actId="20577"/>
        <pc:sldMkLst>
          <pc:docMk/>
          <pc:sldMk cId="825823001" sldId="262"/>
        </pc:sldMkLst>
        <pc:spChg chg="mod ord">
          <ac:chgData name="Jinhong Brejnholt (JINB)" userId="b8219c71-9da7-4a12-aded-a071d88b9102" providerId="ADAL" clId="{8C1D29FC-3003-44F4-BCC3-E324975BB585}" dt="2023-08-26T19:32:07.846" v="77" actId="20577"/>
          <ac:spMkLst>
            <pc:docMk/>
            <pc:sldMk cId="825823001" sldId="262"/>
            <ac:spMk id="2" creationId="{2EF58087-9718-3811-7420-0FBD048A0142}"/>
          </ac:spMkLst>
        </pc:spChg>
        <pc:spChg chg="del">
          <ac:chgData name="Jinhong Brejnholt (JINB)" userId="b8219c71-9da7-4a12-aded-a071d88b9102" providerId="ADAL" clId="{8C1D29FC-3003-44F4-BCC3-E324975BB585}" dt="2023-08-26T19:31:22.622" v="37"/>
          <ac:spMkLst>
            <pc:docMk/>
            <pc:sldMk cId="825823001" sldId="262"/>
            <ac:spMk id="3" creationId="{03D4947F-5F6F-A5F2-8A44-364260380F9F}"/>
          </ac:spMkLst>
        </pc:spChg>
        <pc:spChg chg="add">
          <ac:chgData name="Jinhong Brejnholt (JINB)" userId="b8219c71-9da7-4a12-aded-a071d88b9102" providerId="ADAL" clId="{8C1D29FC-3003-44F4-BCC3-E324975BB585}" dt="2023-08-26T19:31:29.503" v="38" actId="26606"/>
          <ac:spMkLst>
            <pc:docMk/>
            <pc:sldMk cId="825823001" sldId="262"/>
            <ac:spMk id="9" creationId="{D829E218-74FB-4455-98BE-F2C5BA8978BE}"/>
          </ac:spMkLst>
        </pc:spChg>
        <pc:spChg chg="add">
          <ac:chgData name="Jinhong Brejnholt (JINB)" userId="b8219c71-9da7-4a12-aded-a071d88b9102" providerId="ADAL" clId="{8C1D29FC-3003-44F4-BCC3-E324975BB585}" dt="2023-08-26T19:31:29.503" v="38" actId="26606"/>
          <ac:spMkLst>
            <pc:docMk/>
            <pc:sldMk cId="825823001" sldId="262"/>
            <ac:spMk id="11" creationId="{7E8D75FD-D4F9-4D11-B70D-82EFCB4CFA5B}"/>
          </ac:spMkLst>
        </pc:spChg>
        <pc:spChg chg="add">
          <ac:chgData name="Jinhong Brejnholt (JINB)" userId="b8219c71-9da7-4a12-aded-a071d88b9102" providerId="ADAL" clId="{8C1D29FC-3003-44F4-BCC3-E324975BB585}" dt="2023-08-26T19:31:29.503" v="38" actId="26606"/>
          <ac:spMkLst>
            <pc:docMk/>
            <pc:sldMk cId="825823001" sldId="262"/>
            <ac:spMk id="17" creationId="{DA0CA737-33FC-47E3-965A-D1C2CAA62894}"/>
          </ac:spMkLst>
        </pc:spChg>
        <pc:spChg chg="add">
          <ac:chgData name="Jinhong Brejnholt (JINB)" userId="b8219c71-9da7-4a12-aded-a071d88b9102" providerId="ADAL" clId="{8C1D29FC-3003-44F4-BCC3-E324975BB585}" dt="2023-08-26T19:31:29.503" v="38" actId="26606"/>
          <ac:spMkLst>
            <pc:docMk/>
            <pc:sldMk cId="825823001" sldId="262"/>
            <ac:spMk id="19" creationId="{22189942-24EB-488E-8B69-EB80F7E53E36}"/>
          </ac:spMkLst>
        </pc:spChg>
        <pc:picChg chg="add mod">
          <ac:chgData name="Jinhong Brejnholt (JINB)" userId="b8219c71-9da7-4a12-aded-a071d88b9102" providerId="ADAL" clId="{8C1D29FC-3003-44F4-BCC3-E324975BB585}" dt="2023-08-26T19:31:57.378" v="75" actId="1076"/>
          <ac:picMkLst>
            <pc:docMk/>
            <pc:sldMk cId="825823001" sldId="262"/>
            <ac:picMk id="4" creationId="{06E1578A-4C2C-FCE7-2634-816B109C4FD6}"/>
          </ac:picMkLst>
        </pc:picChg>
        <pc:picChg chg="add mod">
          <ac:chgData name="Jinhong Brejnholt (JINB)" userId="b8219c71-9da7-4a12-aded-a071d88b9102" providerId="ADAL" clId="{8C1D29FC-3003-44F4-BCC3-E324975BB585}" dt="2023-08-26T20:10:05.992" v="861"/>
          <ac:picMkLst>
            <pc:docMk/>
            <pc:sldMk cId="825823001" sldId="262"/>
            <ac:picMk id="5" creationId="{6AC925E7-180E-D2BA-FB7F-4C60E611327B}"/>
          </ac:picMkLst>
        </pc:picChg>
        <pc:cxnChg chg="add">
          <ac:chgData name="Jinhong Brejnholt (JINB)" userId="b8219c71-9da7-4a12-aded-a071d88b9102" providerId="ADAL" clId="{8C1D29FC-3003-44F4-BCC3-E324975BB585}" dt="2023-08-26T19:31:29.503" v="38" actId="26606"/>
          <ac:cxnSpMkLst>
            <pc:docMk/>
            <pc:sldMk cId="825823001" sldId="262"/>
            <ac:cxnSpMk id="13" creationId="{1F5DC8C3-BA5F-4EED-BB9A-A14272BD82A1}"/>
          </ac:cxnSpMkLst>
        </pc:cxnChg>
        <pc:cxnChg chg="add">
          <ac:chgData name="Jinhong Brejnholt (JINB)" userId="b8219c71-9da7-4a12-aded-a071d88b9102" providerId="ADAL" clId="{8C1D29FC-3003-44F4-BCC3-E324975BB585}" dt="2023-08-26T19:31:29.503" v="38" actId="26606"/>
          <ac:cxnSpMkLst>
            <pc:docMk/>
            <pc:sldMk cId="825823001" sldId="262"/>
            <ac:cxnSpMk id="15" creationId="{F3CC58E3-BDF9-495D-9327-85F68058BE32}"/>
          </ac:cxnSpMkLst>
        </pc:cxnChg>
      </pc:sldChg>
      <pc:sldChg chg="addSp delSp modSp new mod setBg modAnim setClrOvrMap">
        <pc:chgData name="Jinhong Brejnholt (JINB)" userId="b8219c71-9da7-4a12-aded-a071d88b9102" providerId="ADAL" clId="{8C1D29FC-3003-44F4-BCC3-E324975BB585}" dt="2023-08-28T11:28:01.727" v="1402" actId="20577"/>
        <pc:sldMkLst>
          <pc:docMk/>
          <pc:sldMk cId="1527708552" sldId="263"/>
        </pc:sldMkLst>
        <pc:spChg chg="mod">
          <ac:chgData name="Jinhong Brejnholt (JINB)" userId="b8219c71-9da7-4a12-aded-a071d88b9102" providerId="ADAL" clId="{8C1D29FC-3003-44F4-BCC3-E324975BB585}" dt="2023-08-27T19:47:26.193" v="1277" actId="26606"/>
          <ac:spMkLst>
            <pc:docMk/>
            <pc:sldMk cId="1527708552" sldId="263"/>
            <ac:spMk id="2" creationId="{94019042-BF62-54C7-602E-9E08E6EDAA97}"/>
          </ac:spMkLst>
        </pc:spChg>
        <pc:spChg chg="mod">
          <ac:chgData name="Jinhong Brejnholt (JINB)" userId="b8219c71-9da7-4a12-aded-a071d88b9102" providerId="ADAL" clId="{8C1D29FC-3003-44F4-BCC3-E324975BB585}" dt="2023-08-28T11:28:01.727" v="1402" actId="20577"/>
          <ac:spMkLst>
            <pc:docMk/>
            <pc:sldMk cId="1527708552" sldId="263"/>
            <ac:spMk id="3" creationId="{4C5EC4A0-8F1B-DF2A-127B-7007874700AC}"/>
          </ac:spMkLst>
        </pc:spChg>
        <pc:spChg chg="add del">
          <ac:chgData name="Jinhong Brejnholt (JINB)" userId="b8219c71-9da7-4a12-aded-a071d88b9102" providerId="ADAL" clId="{8C1D29FC-3003-44F4-BCC3-E324975BB585}" dt="2023-08-27T19:43:46.986" v="1179" actId="26606"/>
          <ac:spMkLst>
            <pc:docMk/>
            <pc:sldMk cId="1527708552" sldId="263"/>
            <ac:spMk id="8" creationId="{35230A27-1553-42F8-99D7-829868E13715}"/>
          </ac:spMkLst>
        </pc:spChg>
        <pc:spChg chg="add del">
          <ac:chgData name="Jinhong Brejnholt (JINB)" userId="b8219c71-9da7-4a12-aded-a071d88b9102" providerId="ADAL" clId="{8C1D29FC-3003-44F4-BCC3-E324975BB585}" dt="2023-08-27T19:43:46.986" v="1179" actId="26606"/>
          <ac:spMkLst>
            <pc:docMk/>
            <pc:sldMk cId="1527708552" sldId="263"/>
            <ac:spMk id="10" creationId="{A772232D-B4D6-429F-B3D1-2D9891B85E08}"/>
          </ac:spMkLst>
        </pc:spChg>
        <pc:spChg chg="add del">
          <ac:chgData name="Jinhong Brejnholt (JINB)" userId="b8219c71-9da7-4a12-aded-a071d88b9102" providerId="ADAL" clId="{8C1D29FC-3003-44F4-BCC3-E324975BB585}" dt="2023-08-27T19:46:32.917" v="1267" actId="26606"/>
          <ac:spMkLst>
            <pc:docMk/>
            <pc:sldMk cId="1527708552" sldId="263"/>
            <ac:spMk id="17" creationId="{11A978AA-7672-42C4-B5ED-55539D564D6E}"/>
          </ac:spMkLst>
        </pc:spChg>
        <pc:spChg chg="add del">
          <ac:chgData name="Jinhong Brejnholt (JINB)" userId="b8219c71-9da7-4a12-aded-a071d88b9102" providerId="ADAL" clId="{8C1D29FC-3003-44F4-BCC3-E324975BB585}" dt="2023-08-27T19:46:32.917" v="1267" actId="26606"/>
          <ac:spMkLst>
            <pc:docMk/>
            <pc:sldMk cId="1527708552" sldId="263"/>
            <ac:spMk id="19" creationId="{7B938393-3C03-4A4C-9BEF-927DC2366562}"/>
          </ac:spMkLst>
        </pc:spChg>
        <pc:spChg chg="add del">
          <ac:chgData name="Jinhong Brejnholt (JINB)" userId="b8219c71-9da7-4a12-aded-a071d88b9102" providerId="ADAL" clId="{8C1D29FC-3003-44F4-BCC3-E324975BB585}" dt="2023-08-27T19:46:32.917" v="1267" actId="26606"/>
          <ac:spMkLst>
            <pc:docMk/>
            <pc:sldMk cId="1527708552" sldId="263"/>
            <ac:spMk id="21" creationId="{A092A857-B226-45FB-955B-CBB2C1B5318E}"/>
          </ac:spMkLst>
        </pc:spChg>
        <pc:spChg chg="add del">
          <ac:chgData name="Jinhong Brejnholt (JINB)" userId="b8219c71-9da7-4a12-aded-a071d88b9102" providerId="ADAL" clId="{8C1D29FC-3003-44F4-BCC3-E324975BB585}" dt="2023-08-27T19:47:26.193" v="1277" actId="26606"/>
          <ac:spMkLst>
            <pc:docMk/>
            <pc:sldMk cId="1527708552" sldId="263"/>
            <ac:spMk id="26" creationId="{C8DD82D3-D002-45B0-B16A-82B3DA4EFDDB}"/>
          </ac:spMkLst>
        </pc:spChg>
        <pc:spChg chg="add">
          <ac:chgData name="Jinhong Brejnholt (JINB)" userId="b8219c71-9da7-4a12-aded-a071d88b9102" providerId="ADAL" clId="{8C1D29FC-3003-44F4-BCC3-E324975BB585}" dt="2023-08-27T19:47:26.193" v="1277" actId="26606"/>
          <ac:spMkLst>
            <pc:docMk/>
            <pc:sldMk cId="1527708552" sldId="263"/>
            <ac:spMk id="33" creationId="{11A978AA-7672-42C4-B5ED-55539D564D6E}"/>
          </ac:spMkLst>
        </pc:spChg>
        <pc:spChg chg="add">
          <ac:chgData name="Jinhong Brejnholt (JINB)" userId="b8219c71-9da7-4a12-aded-a071d88b9102" providerId="ADAL" clId="{8C1D29FC-3003-44F4-BCC3-E324975BB585}" dt="2023-08-27T19:47:26.193" v="1277" actId="26606"/>
          <ac:spMkLst>
            <pc:docMk/>
            <pc:sldMk cId="1527708552" sldId="263"/>
            <ac:spMk id="35" creationId="{7B938393-3C03-4A4C-9BEF-927DC2366562}"/>
          </ac:spMkLst>
        </pc:spChg>
        <pc:spChg chg="add">
          <ac:chgData name="Jinhong Brejnholt (JINB)" userId="b8219c71-9da7-4a12-aded-a071d88b9102" providerId="ADAL" clId="{8C1D29FC-3003-44F4-BCC3-E324975BB585}" dt="2023-08-27T19:47:26.193" v="1277" actId="26606"/>
          <ac:spMkLst>
            <pc:docMk/>
            <pc:sldMk cId="1527708552" sldId="263"/>
            <ac:spMk id="37" creationId="{A092A857-B226-45FB-955B-CBB2C1B5318E}"/>
          </ac:spMkLst>
        </pc:spChg>
        <pc:picChg chg="add mod">
          <ac:chgData name="Jinhong Brejnholt (JINB)" userId="b8219c71-9da7-4a12-aded-a071d88b9102" providerId="ADAL" clId="{8C1D29FC-3003-44F4-BCC3-E324975BB585}" dt="2023-08-27T19:44:16.587" v="1182"/>
          <ac:picMkLst>
            <pc:docMk/>
            <pc:sldMk cId="1527708552" sldId="263"/>
            <ac:picMk id="4" creationId="{C442BA27-3BE0-AB20-4553-6B7279C09993}"/>
          </ac:picMkLst>
        </pc:picChg>
        <pc:picChg chg="add del">
          <ac:chgData name="Jinhong Brejnholt (JINB)" userId="b8219c71-9da7-4a12-aded-a071d88b9102" providerId="ADAL" clId="{8C1D29FC-3003-44F4-BCC3-E324975BB585}" dt="2023-08-26T19:36:46.648" v="97" actId="478"/>
          <ac:picMkLst>
            <pc:docMk/>
            <pc:sldMk cId="1527708552" sldId="263"/>
            <ac:picMk id="1026" creationId="{61015E35-0695-C3EB-7E00-C08A6C538F9D}"/>
          </ac:picMkLst>
        </pc:picChg>
        <pc:cxnChg chg="add del">
          <ac:chgData name="Jinhong Brejnholt (JINB)" userId="b8219c71-9da7-4a12-aded-a071d88b9102" providerId="ADAL" clId="{8C1D29FC-3003-44F4-BCC3-E324975BB585}" dt="2023-08-27T19:43:46.986" v="1179" actId="26606"/>
          <ac:cxnSpMkLst>
            <pc:docMk/>
            <pc:sldMk cId="1527708552" sldId="263"/>
            <ac:cxnSpMk id="12" creationId="{02CC3441-26B3-4381-B3DF-8AE3C288BC0D}"/>
          </ac:cxnSpMkLst>
        </pc:cxnChg>
        <pc:cxnChg chg="add del">
          <ac:chgData name="Jinhong Brejnholt (JINB)" userId="b8219c71-9da7-4a12-aded-a071d88b9102" providerId="ADAL" clId="{8C1D29FC-3003-44F4-BCC3-E324975BB585}" dt="2023-08-27T19:47:26.193" v="1277" actId="26606"/>
          <ac:cxnSpMkLst>
            <pc:docMk/>
            <pc:sldMk cId="1527708552" sldId="263"/>
            <ac:cxnSpMk id="28" creationId="{9F09C252-16FE-4557-AD6D-BB5CA773496C}"/>
          </ac:cxnSpMkLst>
        </pc:cxnChg>
      </pc:sldChg>
      <pc:sldChg chg="addSp modSp add">
        <pc:chgData name="Jinhong Brejnholt (JINB)" userId="b8219c71-9da7-4a12-aded-a071d88b9102" providerId="ADAL" clId="{8C1D29FC-3003-44F4-BCC3-E324975BB585}" dt="2023-08-26T20:10:30.682" v="868"/>
        <pc:sldMkLst>
          <pc:docMk/>
          <pc:sldMk cId="4144916933" sldId="264"/>
        </pc:sldMkLst>
        <pc:picChg chg="add mod">
          <ac:chgData name="Jinhong Brejnholt (JINB)" userId="b8219c71-9da7-4a12-aded-a071d88b9102" providerId="ADAL" clId="{8C1D29FC-3003-44F4-BCC3-E324975BB585}" dt="2023-08-26T20:10:30.682" v="868"/>
          <ac:picMkLst>
            <pc:docMk/>
            <pc:sldMk cId="4144916933" sldId="264"/>
            <ac:picMk id="4" creationId="{607C6473-9DD1-2B2C-07E0-B5F62CCDC232}"/>
          </ac:picMkLst>
        </pc:picChg>
      </pc:sldChg>
      <pc:sldChg chg="addSp delSp modSp new mod setBg setClrOvrMap">
        <pc:chgData name="Jinhong Brejnholt (JINB)" userId="b8219c71-9da7-4a12-aded-a071d88b9102" providerId="ADAL" clId="{8C1D29FC-3003-44F4-BCC3-E324975BB585}" dt="2023-08-28T11:28:37.178" v="1417"/>
        <pc:sldMkLst>
          <pc:docMk/>
          <pc:sldMk cId="1425170741" sldId="265"/>
        </pc:sldMkLst>
        <pc:spChg chg="mod">
          <ac:chgData name="Jinhong Brejnholt (JINB)" userId="b8219c71-9da7-4a12-aded-a071d88b9102" providerId="ADAL" clId="{8C1D29FC-3003-44F4-BCC3-E324975BB585}" dt="2023-08-27T19:47:22.480" v="1276" actId="26606"/>
          <ac:spMkLst>
            <pc:docMk/>
            <pc:sldMk cId="1425170741" sldId="265"/>
            <ac:spMk id="2" creationId="{1F3E7BE1-DA1F-1C1B-4595-123086B537A5}"/>
          </ac:spMkLst>
        </pc:spChg>
        <pc:spChg chg="add del mod">
          <ac:chgData name="Jinhong Brejnholt (JINB)" userId="b8219c71-9da7-4a12-aded-a071d88b9102" providerId="ADAL" clId="{8C1D29FC-3003-44F4-BCC3-E324975BB585}" dt="2023-08-26T19:57:37.935" v="651" actId="26606"/>
          <ac:spMkLst>
            <pc:docMk/>
            <pc:sldMk cId="1425170741" sldId="265"/>
            <ac:spMk id="3" creationId="{09C6193C-9586-A72C-32AC-345F237E621C}"/>
          </ac:spMkLst>
        </pc:spChg>
        <pc:spChg chg="add mod">
          <ac:chgData name="Jinhong Brejnholt (JINB)" userId="b8219c71-9da7-4a12-aded-a071d88b9102" providerId="ADAL" clId="{8C1D29FC-3003-44F4-BCC3-E324975BB585}" dt="2023-08-28T11:28:37.178" v="1417"/>
          <ac:spMkLst>
            <pc:docMk/>
            <pc:sldMk cId="1425170741" sldId="265"/>
            <ac:spMk id="7" creationId="{09C6193C-9586-A72C-32AC-345F237E621C}"/>
          </ac:spMkLst>
        </pc:spChg>
        <pc:spChg chg="add del">
          <ac:chgData name="Jinhong Brejnholt (JINB)" userId="b8219c71-9da7-4a12-aded-a071d88b9102" providerId="ADAL" clId="{8C1D29FC-3003-44F4-BCC3-E324975BB585}" dt="2023-08-27T19:43:52.373" v="1180" actId="26606"/>
          <ac:spMkLst>
            <pc:docMk/>
            <pc:sldMk cId="1425170741" sldId="265"/>
            <ac:spMk id="8" creationId="{35230A27-1553-42F8-99D7-829868E13715}"/>
          </ac:spMkLst>
        </pc:spChg>
        <pc:spChg chg="add del">
          <ac:chgData name="Jinhong Brejnholt (JINB)" userId="b8219c71-9da7-4a12-aded-a071d88b9102" providerId="ADAL" clId="{8C1D29FC-3003-44F4-BCC3-E324975BB585}" dt="2023-08-27T19:43:52.373" v="1180" actId="26606"/>
          <ac:spMkLst>
            <pc:docMk/>
            <pc:sldMk cId="1425170741" sldId="265"/>
            <ac:spMk id="10" creationId="{A772232D-B4D6-429F-B3D1-2D9891B85E08}"/>
          </ac:spMkLst>
        </pc:spChg>
        <pc:spChg chg="add del">
          <ac:chgData name="Jinhong Brejnholt (JINB)" userId="b8219c71-9da7-4a12-aded-a071d88b9102" providerId="ADAL" clId="{8C1D29FC-3003-44F4-BCC3-E324975BB585}" dt="2023-08-27T19:46:30.102" v="1266" actId="26606"/>
          <ac:spMkLst>
            <pc:docMk/>
            <pc:sldMk cId="1425170741" sldId="265"/>
            <ac:spMk id="17" creationId="{11A978AA-7672-42C4-B5ED-55539D564D6E}"/>
          </ac:spMkLst>
        </pc:spChg>
        <pc:spChg chg="add del">
          <ac:chgData name="Jinhong Brejnholt (JINB)" userId="b8219c71-9da7-4a12-aded-a071d88b9102" providerId="ADAL" clId="{8C1D29FC-3003-44F4-BCC3-E324975BB585}" dt="2023-08-27T19:46:30.102" v="1266" actId="26606"/>
          <ac:spMkLst>
            <pc:docMk/>
            <pc:sldMk cId="1425170741" sldId="265"/>
            <ac:spMk id="19" creationId="{7B938393-3C03-4A4C-9BEF-927DC2366562}"/>
          </ac:spMkLst>
        </pc:spChg>
        <pc:spChg chg="add del">
          <ac:chgData name="Jinhong Brejnholt (JINB)" userId="b8219c71-9da7-4a12-aded-a071d88b9102" providerId="ADAL" clId="{8C1D29FC-3003-44F4-BCC3-E324975BB585}" dt="2023-08-27T19:46:30.102" v="1266" actId="26606"/>
          <ac:spMkLst>
            <pc:docMk/>
            <pc:sldMk cId="1425170741" sldId="265"/>
            <ac:spMk id="21" creationId="{A092A857-B226-45FB-955B-CBB2C1B5318E}"/>
          </ac:spMkLst>
        </pc:spChg>
        <pc:spChg chg="add del">
          <ac:chgData name="Jinhong Brejnholt (JINB)" userId="b8219c71-9da7-4a12-aded-a071d88b9102" providerId="ADAL" clId="{8C1D29FC-3003-44F4-BCC3-E324975BB585}" dt="2023-08-27T19:47:22.480" v="1276" actId="26606"/>
          <ac:spMkLst>
            <pc:docMk/>
            <pc:sldMk cId="1425170741" sldId="265"/>
            <ac:spMk id="26" creationId="{C8DD82D3-D002-45B0-B16A-82B3DA4EFDDB}"/>
          </ac:spMkLst>
        </pc:spChg>
        <pc:spChg chg="add">
          <ac:chgData name="Jinhong Brejnholt (JINB)" userId="b8219c71-9da7-4a12-aded-a071d88b9102" providerId="ADAL" clId="{8C1D29FC-3003-44F4-BCC3-E324975BB585}" dt="2023-08-27T19:47:22.480" v="1276" actId="26606"/>
          <ac:spMkLst>
            <pc:docMk/>
            <pc:sldMk cId="1425170741" sldId="265"/>
            <ac:spMk id="33" creationId="{11A978AA-7672-42C4-B5ED-55539D564D6E}"/>
          </ac:spMkLst>
        </pc:spChg>
        <pc:spChg chg="add">
          <ac:chgData name="Jinhong Brejnholt (JINB)" userId="b8219c71-9da7-4a12-aded-a071d88b9102" providerId="ADAL" clId="{8C1D29FC-3003-44F4-BCC3-E324975BB585}" dt="2023-08-27T19:47:22.480" v="1276" actId="26606"/>
          <ac:spMkLst>
            <pc:docMk/>
            <pc:sldMk cId="1425170741" sldId="265"/>
            <ac:spMk id="35" creationId="{7B938393-3C03-4A4C-9BEF-927DC2366562}"/>
          </ac:spMkLst>
        </pc:spChg>
        <pc:spChg chg="add">
          <ac:chgData name="Jinhong Brejnholt (JINB)" userId="b8219c71-9da7-4a12-aded-a071d88b9102" providerId="ADAL" clId="{8C1D29FC-3003-44F4-BCC3-E324975BB585}" dt="2023-08-27T19:47:22.480" v="1276" actId="26606"/>
          <ac:spMkLst>
            <pc:docMk/>
            <pc:sldMk cId="1425170741" sldId="265"/>
            <ac:spMk id="37" creationId="{A092A857-B226-45FB-955B-CBB2C1B5318E}"/>
          </ac:spMkLst>
        </pc:spChg>
        <pc:graphicFrameChg chg="add del">
          <ac:chgData name="Jinhong Brejnholt (JINB)" userId="b8219c71-9da7-4a12-aded-a071d88b9102" providerId="ADAL" clId="{8C1D29FC-3003-44F4-BCC3-E324975BB585}" dt="2023-08-26T19:57:37.928" v="650" actId="26606"/>
          <ac:graphicFrameMkLst>
            <pc:docMk/>
            <pc:sldMk cId="1425170741" sldId="265"/>
            <ac:graphicFrameMk id="5" creationId="{99DC74E8-F87D-8330-C68E-1C228F38CAAE}"/>
          </ac:graphicFrameMkLst>
        </pc:graphicFrameChg>
        <pc:picChg chg="add mod">
          <ac:chgData name="Jinhong Brejnholt (JINB)" userId="b8219c71-9da7-4a12-aded-a071d88b9102" providerId="ADAL" clId="{8C1D29FC-3003-44F4-BCC3-E324975BB585}" dt="2023-08-27T19:44:05.922" v="1181"/>
          <ac:picMkLst>
            <pc:docMk/>
            <pc:sldMk cId="1425170741" sldId="265"/>
            <ac:picMk id="4" creationId="{69C8429D-50B4-C077-1182-53D3C798C8C5}"/>
          </ac:picMkLst>
        </pc:picChg>
        <pc:cxnChg chg="add del">
          <ac:chgData name="Jinhong Brejnholt (JINB)" userId="b8219c71-9da7-4a12-aded-a071d88b9102" providerId="ADAL" clId="{8C1D29FC-3003-44F4-BCC3-E324975BB585}" dt="2023-08-27T19:43:52.373" v="1180" actId="26606"/>
          <ac:cxnSpMkLst>
            <pc:docMk/>
            <pc:sldMk cId="1425170741" sldId="265"/>
            <ac:cxnSpMk id="12" creationId="{02CC3441-26B3-4381-B3DF-8AE3C288BC0D}"/>
          </ac:cxnSpMkLst>
        </pc:cxnChg>
        <pc:cxnChg chg="add del">
          <ac:chgData name="Jinhong Brejnholt (JINB)" userId="b8219c71-9da7-4a12-aded-a071d88b9102" providerId="ADAL" clId="{8C1D29FC-3003-44F4-BCC3-E324975BB585}" dt="2023-08-27T19:47:22.480" v="1276" actId="26606"/>
          <ac:cxnSpMkLst>
            <pc:docMk/>
            <pc:sldMk cId="1425170741" sldId="265"/>
            <ac:cxnSpMk id="28" creationId="{9F09C252-16FE-4557-AD6D-BB5CA773496C}"/>
          </ac:cxnSpMkLst>
        </pc:cxnChg>
      </pc:sldChg>
      <pc:sldChg chg="addSp delSp modSp new mod setBg modAnim setClrOvrMap modNotesTx">
        <pc:chgData name="Jinhong Brejnholt (JINB)" userId="b8219c71-9da7-4a12-aded-a071d88b9102" providerId="ADAL" clId="{8C1D29FC-3003-44F4-BCC3-E324975BB585}" dt="2023-08-28T11:28:56.925" v="1432" actId="1076"/>
        <pc:sldMkLst>
          <pc:docMk/>
          <pc:sldMk cId="571621407" sldId="266"/>
        </pc:sldMkLst>
        <pc:spChg chg="mod ord">
          <ac:chgData name="Jinhong Brejnholt (JINB)" userId="b8219c71-9da7-4a12-aded-a071d88b9102" providerId="ADAL" clId="{8C1D29FC-3003-44F4-BCC3-E324975BB585}" dt="2023-08-28T11:28:52.779" v="1431" actId="20577"/>
          <ac:spMkLst>
            <pc:docMk/>
            <pc:sldMk cId="571621407" sldId="266"/>
            <ac:spMk id="2" creationId="{BE8026E8-150C-33FC-339D-13615780CF6A}"/>
          </ac:spMkLst>
        </pc:spChg>
        <pc:spChg chg="del">
          <ac:chgData name="Jinhong Brejnholt (JINB)" userId="b8219c71-9da7-4a12-aded-a071d88b9102" providerId="ADAL" clId="{8C1D29FC-3003-44F4-BCC3-E324975BB585}" dt="2023-08-26T19:42:22.214" v="164" actId="26606"/>
          <ac:spMkLst>
            <pc:docMk/>
            <pc:sldMk cId="571621407" sldId="266"/>
            <ac:spMk id="3" creationId="{E15B879D-D36C-3B7F-ED86-8C9083E65ED1}"/>
          </ac:spMkLst>
        </pc:spChg>
        <pc:spChg chg="add del">
          <ac:chgData name="Jinhong Brejnholt (JINB)" userId="b8219c71-9da7-4a12-aded-a071d88b9102" providerId="ADAL" clId="{8C1D29FC-3003-44F4-BCC3-E324975BB585}" dt="2023-08-26T19:42:31.240" v="174" actId="26606"/>
          <ac:spMkLst>
            <pc:docMk/>
            <pc:sldMk cId="571621407" sldId="266"/>
            <ac:spMk id="3079" creationId="{D829E218-74FB-4455-98BE-F2C5BA8978BE}"/>
          </ac:spMkLst>
        </pc:spChg>
        <pc:spChg chg="add del">
          <ac:chgData name="Jinhong Brejnholt (JINB)" userId="b8219c71-9da7-4a12-aded-a071d88b9102" providerId="ADAL" clId="{8C1D29FC-3003-44F4-BCC3-E324975BB585}" dt="2023-08-26T19:42:31.240" v="174" actId="26606"/>
          <ac:spMkLst>
            <pc:docMk/>
            <pc:sldMk cId="571621407" sldId="266"/>
            <ac:spMk id="3081" creationId="{7E8D75FD-D4F9-4D11-B70D-82EFCB4CFA5B}"/>
          </ac:spMkLst>
        </pc:spChg>
        <pc:spChg chg="add del">
          <ac:chgData name="Jinhong Brejnholt (JINB)" userId="b8219c71-9da7-4a12-aded-a071d88b9102" providerId="ADAL" clId="{8C1D29FC-3003-44F4-BCC3-E324975BB585}" dt="2023-08-26T19:42:31.240" v="174" actId="26606"/>
          <ac:spMkLst>
            <pc:docMk/>
            <pc:sldMk cId="571621407" sldId="266"/>
            <ac:spMk id="3087" creationId="{DA0CA737-33FC-47E3-965A-D1C2CAA62894}"/>
          </ac:spMkLst>
        </pc:spChg>
        <pc:spChg chg="add del">
          <ac:chgData name="Jinhong Brejnholt (JINB)" userId="b8219c71-9da7-4a12-aded-a071d88b9102" providerId="ADAL" clId="{8C1D29FC-3003-44F4-BCC3-E324975BB585}" dt="2023-08-26T19:42:31.240" v="174" actId="26606"/>
          <ac:spMkLst>
            <pc:docMk/>
            <pc:sldMk cId="571621407" sldId="266"/>
            <ac:spMk id="3089" creationId="{22189942-24EB-488E-8B69-EB80F7E53E36}"/>
          </ac:spMkLst>
        </pc:spChg>
        <pc:spChg chg="add">
          <ac:chgData name="Jinhong Brejnholt (JINB)" userId="b8219c71-9da7-4a12-aded-a071d88b9102" providerId="ADAL" clId="{8C1D29FC-3003-44F4-BCC3-E324975BB585}" dt="2023-08-26T19:42:31.240" v="174" actId="26606"/>
          <ac:spMkLst>
            <pc:docMk/>
            <pc:sldMk cId="571621407" sldId="266"/>
            <ac:spMk id="3094" creationId="{D829E218-74FB-4455-98BE-F2C5BA8978BE}"/>
          </ac:spMkLst>
        </pc:spChg>
        <pc:spChg chg="add">
          <ac:chgData name="Jinhong Brejnholt (JINB)" userId="b8219c71-9da7-4a12-aded-a071d88b9102" providerId="ADAL" clId="{8C1D29FC-3003-44F4-BCC3-E324975BB585}" dt="2023-08-26T19:42:31.240" v="174" actId="26606"/>
          <ac:spMkLst>
            <pc:docMk/>
            <pc:sldMk cId="571621407" sldId="266"/>
            <ac:spMk id="3096" creationId="{7E8D75FD-D4F9-4D11-B70D-82EFCB4CFA5B}"/>
          </ac:spMkLst>
        </pc:spChg>
        <pc:spChg chg="add">
          <ac:chgData name="Jinhong Brejnholt (JINB)" userId="b8219c71-9da7-4a12-aded-a071d88b9102" providerId="ADAL" clId="{8C1D29FC-3003-44F4-BCC3-E324975BB585}" dt="2023-08-26T19:42:31.240" v="174" actId="26606"/>
          <ac:spMkLst>
            <pc:docMk/>
            <pc:sldMk cId="571621407" sldId="266"/>
            <ac:spMk id="3100" creationId="{7DD67062-25A7-42F1-B181-1800797EC776}"/>
          </ac:spMkLst>
        </pc:spChg>
        <pc:spChg chg="add">
          <ac:chgData name="Jinhong Brejnholt (JINB)" userId="b8219c71-9da7-4a12-aded-a071d88b9102" providerId="ADAL" clId="{8C1D29FC-3003-44F4-BCC3-E324975BB585}" dt="2023-08-26T19:42:31.240" v="174" actId="26606"/>
          <ac:spMkLst>
            <pc:docMk/>
            <pc:sldMk cId="571621407" sldId="266"/>
            <ac:spMk id="3104" creationId="{3A76FBC5-74A5-446E-83ED-7A305EE118CC}"/>
          </ac:spMkLst>
        </pc:spChg>
        <pc:spChg chg="add">
          <ac:chgData name="Jinhong Brejnholt (JINB)" userId="b8219c71-9da7-4a12-aded-a071d88b9102" providerId="ADAL" clId="{8C1D29FC-3003-44F4-BCC3-E324975BB585}" dt="2023-08-26T19:42:31.240" v="174" actId="26606"/>
          <ac:spMkLst>
            <pc:docMk/>
            <pc:sldMk cId="571621407" sldId="266"/>
            <ac:spMk id="3106" creationId="{DC751DA2-9310-4BCD-B76E-31139951AF15}"/>
          </ac:spMkLst>
        </pc:spChg>
        <pc:picChg chg="add mod">
          <ac:chgData name="Jinhong Brejnholt (JINB)" userId="b8219c71-9da7-4a12-aded-a071d88b9102" providerId="ADAL" clId="{8C1D29FC-3003-44F4-BCC3-E324975BB585}" dt="2023-08-26T20:10:20.136" v="866"/>
          <ac:picMkLst>
            <pc:docMk/>
            <pc:sldMk cId="571621407" sldId="266"/>
            <ac:picMk id="4" creationId="{167C2E5C-7554-31C5-52AD-8D4AAE89A462}"/>
          </ac:picMkLst>
        </pc:picChg>
        <pc:picChg chg="add mod">
          <ac:chgData name="Jinhong Brejnholt (JINB)" userId="b8219c71-9da7-4a12-aded-a071d88b9102" providerId="ADAL" clId="{8C1D29FC-3003-44F4-BCC3-E324975BB585}" dt="2023-08-26T19:43:03.443" v="177" actId="14100"/>
          <ac:picMkLst>
            <pc:docMk/>
            <pc:sldMk cId="571621407" sldId="266"/>
            <ac:picMk id="3074" creationId="{9FA2E3E6-7CDF-9E21-0DFF-7BDBCF559F1A}"/>
          </ac:picMkLst>
        </pc:picChg>
        <pc:picChg chg="add mod">
          <ac:chgData name="Jinhong Brejnholt (JINB)" userId="b8219c71-9da7-4a12-aded-a071d88b9102" providerId="ADAL" clId="{8C1D29FC-3003-44F4-BCC3-E324975BB585}" dt="2023-08-28T11:28:56.925" v="1432" actId="1076"/>
          <ac:picMkLst>
            <pc:docMk/>
            <pc:sldMk cId="571621407" sldId="266"/>
            <ac:picMk id="3076" creationId="{39DAE34C-0C5C-499A-191C-55003C26A80A}"/>
          </ac:picMkLst>
        </pc:picChg>
        <pc:cxnChg chg="add del">
          <ac:chgData name="Jinhong Brejnholt (JINB)" userId="b8219c71-9da7-4a12-aded-a071d88b9102" providerId="ADAL" clId="{8C1D29FC-3003-44F4-BCC3-E324975BB585}" dt="2023-08-26T19:42:31.240" v="174" actId="26606"/>
          <ac:cxnSpMkLst>
            <pc:docMk/>
            <pc:sldMk cId="571621407" sldId="266"/>
            <ac:cxnSpMk id="3083" creationId="{1F5DC8C3-BA5F-4EED-BB9A-A14272BD82A1}"/>
          </ac:cxnSpMkLst>
        </pc:cxnChg>
        <pc:cxnChg chg="add del">
          <ac:chgData name="Jinhong Brejnholt (JINB)" userId="b8219c71-9da7-4a12-aded-a071d88b9102" providerId="ADAL" clId="{8C1D29FC-3003-44F4-BCC3-E324975BB585}" dt="2023-08-26T19:42:31.240" v="174" actId="26606"/>
          <ac:cxnSpMkLst>
            <pc:docMk/>
            <pc:sldMk cId="571621407" sldId="266"/>
            <ac:cxnSpMk id="3085" creationId="{F3CC58E3-BDF9-495D-9327-85F68058BE32}"/>
          </ac:cxnSpMkLst>
        </pc:cxnChg>
        <pc:cxnChg chg="add">
          <ac:chgData name="Jinhong Brejnholt (JINB)" userId="b8219c71-9da7-4a12-aded-a071d88b9102" providerId="ADAL" clId="{8C1D29FC-3003-44F4-BCC3-E324975BB585}" dt="2023-08-26T19:42:31.240" v="174" actId="26606"/>
          <ac:cxnSpMkLst>
            <pc:docMk/>
            <pc:sldMk cId="571621407" sldId="266"/>
            <ac:cxnSpMk id="3098" creationId="{1F5DC8C3-BA5F-4EED-BB9A-A14272BD82A1}"/>
          </ac:cxnSpMkLst>
        </pc:cxnChg>
        <pc:cxnChg chg="add">
          <ac:chgData name="Jinhong Brejnholt (JINB)" userId="b8219c71-9da7-4a12-aded-a071d88b9102" providerId="ADAL" clId="{8C1D29FC-3003-44F4-BCC3-E324975BB585}" dt="2023-08-26T19:42:31.240" v="174" actId="26606"/>
          <ac:cxnSpMkLst>
            <pc:docMk/>
            <pc:sldMk cId="571621407" sldId="266"/>
            <ac:cxnSpMk id="3102" creationId="{47D70707-56D7-4FC6-9732-92BF6E16E0A5}"/>
          </ac:cxnSpMkLst>
        </pc:cxnChg>
      </pc:sldChg>
      <pc:sldChg chg="addSp delSp modSp add mod ord setBg modAnim setClrOvrMap">
        <pc:chgData name="Jinhong Brejnholt (JINB)" userId="b8219c71-9da7-4a12-aded-a071d88b9102" providerId="ADAL" clId="{8C1D29FC-3003-44F4-BCC3-E324975BB585}" dt="2023-08-28T11:28:29.312" v="1416" actId="20577"/>
        <pc:sldMkLst>
          <pc:docMk/>
          <pc:sldMk cId="2239781131" sldId="267"/>
        </pc:sldMkLst>
        <pc:spChg chg="mod">
          <ac:chgData name="Jinhong Brejnholt (JINB)" userId="b8219c71-9da7-4a12-aded-a071d88b9102" providerId="ADAL" clId="{8C1D29FC-3003-44F4-BCC3-E324975BB585}" dt="2023-08-27T19:47:18.988" v="1275" actId="26606"/>
          <ac:spMkLst>
            <pc:docMk/>
            <pc:sldMk cId="2239781131" sldId="267"/>
            <ac:spMk id="2" creationId="{1F3E7BE1-DA1F-1C1B-4595-123086B537A5}"/>
          </ac:spMkLst>
        </pc:spChg>
        <pc:spChg chg="mod">
          <ac:chgData name="Jinhong Brejnholt (JINB)" userId="b8219c71-9da7-4a12-aded-a071d88b9102" providerId="ADAL" clId="{8C1D29FC-3003-44F4-BCC3-E324975BB585}" dt="2023-08-28T11:28:29.312" v="1416" actId="20577"/>
          <ac:spMkLst>
            <pc:docMk/>
            <pc:sldMk cId="2239781131" sldId="267"/>
            <ac:spMk id="3" creationId="{09C6193C-9586-A72C-32AC-345F237E621C}"/>
          </ac:spMkLst>
        </pc:spChg>
        <pc:spChg chg="add del">
          <ac:chgData name="Jinhong Brejnholt (JINB)" userId="b8219c71-9da7-4a12-aded-a071d88b9102" providerId="ADAL" clId="{8C1D29FC-3003-44F4-BCC3-E324975BB585}" dt="2023-08-27T19:46:04.499" v="1264" actId="26606"/>
          <ac:spMkLst>
            <pc:docMk/>
            <pc:sldMk cId="2239781131" sldId="267"/>
            <ac:spMk id="8" creationId="{35230A27-1553-42F8-99D7-829868E13715}"/>
          </ac:spMkLst>
        </pc:spChg>
        <pc:spChg chg="add del">
          <ac:chgData name="Jinhong Brejnholt (JINB)" userId="b8219c71-9da7-4a12-aded-a071d88b9102" providerId="ADAL" clId="{8C1D29FC-3003-44F4-BCC3-E324975BB585}" dt="2023-08-27T19:46:04.499" v="1264" actId="26606"/>
          <ac:spMkLst>
            <pc:docMk/>
            <pc:sldMk cId="2239781131" sldId="267"/>
            <ac:spMk id="10" creationId="{A772232D-B4D6-429F-B3D1-2D9891B85E08}"/>
          </ac:spMkLst>
        </pc:spChg>
        <pc:spChg chg="add del">
          <ac:chgData name="Jinhong Brejnholt (JINB)" userId="b8219c71-9da7-4a12-aded-a071d88b9102" providerId="ADAL" clId="{8C1D29FC-3003-44F4-BCC3-E324975BB585}" dt="2023-08-27T19:46:21.230" v="1265" actId="26606"/>
          <ac:spMkLst>
            <pc:docMk/>
            <pc:sldMk cId="2239781131" sldId="267"/>
            <ac:spMk id="17" creationId="{11A978AA-7672-42C4-B5ED-55539D564D6E}"/>
          </ac:spMkLst>
        </pc:spChg>
        <pc:spChg chg="add del">
          <ac:chgData name="Jinhong Brejnholt (JINB)" userId="b8219c71-9da7-4a12-aded-a071d88b9102" providerId="ADAL" clId="{8C1D29FC-3003-44F4-BCC3-E324975BB585}" dt="2023-08-27T19:46:21.230" v="1265" actId="26606"/>
          <ac:spMkLst>
            <pc:docMk/>
            <pc:sldMk cId="2239781131" sldId="267"/>
            <ac:spMk id="19" creationId="{7B938393-3C03-4A4C-9BEF-927DC2366562}"/>
          </ac:spMkLst>
        </pc:spChg>
        <pc:spChg chg="add del">
          <ac:chgData name="Jinhong Brejnholt (JINB)" userId="b8219c71-9da7-4a12-aded-a071d88b9102" providerId="ADAL" clId="{8C1D29FC-3003-44F4-BCC3-E324975BB585}" dt="2023-08-27T19:46:21.230" v="1265" actId="26606"/>
          <ac:spMkLst>
            <pc:docMk/>
            <pc:sldMk cId="2239781131" sldId="267"/>
            <ac:spMk id="21" creationId="{A092A857-B226-45FB-955B-CBB2C1B5318E}"/>
          </ac:spMkLst>
        </pc:spChg>
        <pc:spChg chg="add del">
          <ac:chgData name="Jinhong Brejnholt (JINB)" userId="b8219c71-9da7-4a12-aded-a071d88b9102" providerId="ADAL" clId="{8C1D29FC-3003-44F4-BCC3-E324975BB585}" dt="2023-08-27T19:47:18.988" v="1275" actId="26606"/>
          <ac:spMkLst>
            <pc:docMk/>
            <pc:sldMk cId="2239781131" sldId="267"/>
            <ac:spMk id="26" creationId="{C8DD82D3-D002-45B0-B16A-82B3DA4EFDDB}"/>
          </ac:spMkLst>
        </pc:spChg>
        <pc:spChg chg="add del">
          <ac:chgData name="Jinhong Brejnholt (JINB)" userId="b8219c71-9da7-4a12-aded-a071d88b9102" providerId="ADAL" clId="{8C1D29FC-3003-44F4-BCC3-E324975BB585}" dt="2023-08-27T19:47:14.539" v="1272" actId="26606"/>
          <ac:spMkLst>
            <pc:docMk/>
            <pc:sldMk cId="2239781131" sldId="267"/>
            <ac:spMk id="33" creationId="{E54CE3AD-C754-4F1E-A76F-1EDDF71796A0}"/>
          </ac:spMkLst>
        </pc:spChg>
        <pc:spChg chg="add del">
          <ac:chgData name="Jinhong Brejnholt (JINB)" userId="b8219c71-9da7-4a12-aded-a071d88b9102" providerId="ADAL" clId="{8C1D29FC-3003-44F4-BCC3-E324975BB585}" dt="2023-08-27T19:47:14.539" v="1272" actId="26606"/>
          <ac:spMkLst>
            <pc:docMk/>
            <pc:sldMk cId="2239781131" sldId="267"/>
            <ac:spMk id="35" creationId="{D238B743-4443-4735-BFC2-B514F64099E8}"/>
          </ac:spMkLst>
        </pc:spChg>
        <pc:spChg chg="add del">
          <ac:chgData name="Jinhong Brejnholt (JINB)" userId="b8219c71-9da7-4a12-aded-a071d88b9102" providerId="ADAL" clId="{8C1D29FC-3003-44F4-BCC3-E324975BB585}" dt="2023-08-27T19:47:18.984" v="1274" actId="26606"/>
          <ac:spMkLst>
            <pc:docMk/>
            <pc:sldMk cId="2239781131" sldId="267"/>
            <ac:spMk id="37" creationId="{054B3F04-9EAC-45C0-B3CE-0387EEA10A0C}"/>
          </ac:spMkLst>
        </pc:spChg>
        <pc:spChg chg="add del">
          <ac:chgData name="Jinhong Brejnholt (JINB)" userId="b8219c71-9da7-4a12-aded-a071d88b9102" providerId="ADAL" clId="{8C1D29FC-3003-44F4-BCC3-E324975BB585}" dt="2023-08-27T19:47:18.984" v="1274" actId="26606"/>
          <ac:spMkLst>
            <pc:docMk/>
            <pc:sldMk cId="2239781131" sldId="267"/>
            <ac:spMk id="38" creationId="{3741B58E-3B65-4A01-A276-975AB2CF8A08}"/>
          </ac:spMkLst>
        </pc:spChg>
        <pc:spChg chg="add del">
          <ac:chgData name="Jinhong Brejnholt (JINB)" userId="b8219c71-9da7-4a12-aded-a071d88b9102" providerId="ADAL" clId="{8C1D29FC-3003-44F4-BCC3-E324975BB585}" dt="2023-08-27T19:47:18.984" v="1274" actId="26606"/>
          <ac:spMkLst>
            <pc:docMk/>
            <pc:sldMk cId="2239781131" sldId="267"/>
            <ac:spMk id="39" creationId="{7AAC67C3-831B-4AB1-A259-DFB839CAFAFC}"/>
          </ac:spMkLst>
        </pc:spChg>
        <pc:spChg chg="add">
          <ac:chgData name="Jinhong Brejnholt (JINB)" userId="b8219c71-9da7-4a12-aded-a071d88b9102" providerId="ADAL" clId="{8C1D29FC-3003-44F4-BCC3-E324975BB585}" dt="2023-08-27T19:47:18.988" v="1275" actId="26606"/>
          <ac:spMkLst>
            <pc:docMk/>
            <pc:sldMk cId="2239781131" sldId="267"/>
            <ac:spMk id="41" creationId="{11A978AA-7672-42C4-B5ED-55539D564D6E}"/>
          </ac:spMkLst>
        </pc:spChg>
        <pc:spChg chg="add">
          <ac:chgData name="Jinhong Brejnholt (JINB)" userId="b8219c71-9da7-4a12-aded-a071d88b9102" providerId="ADAL" clId="{8C1D29FC-3003-44F4-BCC3-E324975BB585}" dt="2023-08-27T19:47:18.988" v="1275" actId="26606"/>
          <ac:spMkLst>
            <pc:docMk/>
            <pc:sldMk cId="2239781131" sldId="267"/>
            <ac:spMk id="42" creationId="{7B938393-3C03-4A4C-9BEF-927DC2366562}"/>
          </ac:spMkLst>
        </pc:spChg>
        <pc:spChg chg="add">
          <ac:chgData name="Jinhong Brejnholt (JINB)" userId="b8219c71-9da7-4a12-aded-a071d88b9102" providerId="ADAL" clId="{8C1D29FC-3003-44F4-BCC3-E324975BB585}" dt="2023-08-27T19:47:18.988" v="1275" actId="26606"/>
          <ac:spMkLst>
            <pc:docMk/>
            <pc:sldMk cId="2239781131" sldId="267"/>
            <ac:spMk id="43" creationId="{A092A857-B226-45FB-955B-CBB2C1B5318E}"/>
          </ac:spMkLst>
        </pc:spChg>
        <pc:picChg chg="add mod">
          <ac:chgData name="Jinhong Brejnholt (JINB)" userId="b8219c71-9da7-4a12-aded-a071d88b9102" providerId="ADAL" clId="{8C1D29FC-3003-44F4-BCC3-E324975BB585}" dt="2023-08-27T19:50:08.793" v="1302"/>
          <ac:picMkLst>
            <pc:docMk/>
            <pc:sldMk cId="2239781131" sldId="267"/>
            <ac:picMk id="4" creationId="{C2E6C49B-01AA-9BEF-63C9-502D3B06F9D8}"/>
          </ac:picMkLst>
        </pc:picChg>
        <pc:cxnChg chg="add del">
          <ac:chgData name="Jinhong Brejnholt (JINB)" userId="b8219c71-9da7-4a12-aded-a071d88b9102" providerId="ADAL" clId="{8C1D29FC-3003-44F4-BCC3-E324975BB585}" dt="2023-08-27T19:46:04.499" v="1264" actId="26606"/>
          <ac:cxnSpMkLst>
            <pc:docMk/>
            <pc:sldMk cId="2239781131" sldId="267"/>
            <ac:cxnSpMk id="12" creationId="{02CC3441-26B3-4381-B3DF-8AE3C288BC0D}"/>
          </ac:cxnSpMkLst>
        </pc:cxnChg>
        <pc:cxnChg chg="add del">
          <ac:chgData name="Jinhong Brejnholt (JINB)" userId="b8219c71-9da7-4a12-aded-a071d88b9102" providerId="ADAL" clId="{8C1D29FC-3003-44F4-BCC3-E324975BB585}" dt="2023-08-27T19:47:18.988" v="1275" actId="26606"/>
          <ac:cxnSpMkLst>
            <pc:docMk/>
            <pc:sldMk cId="2239781131" sldId="267"/>
            <ac:cxnSpMk id="28" creationId="{9F09C252-16FE-4557-AD6D-BB5CA773496C}"/>
          </ac:cxnSpMkLst>
        </pc:cxnChg>
      </pc:sldChg>
      <pc:sldChg chg="addSp delSp modSp new mod setBg setClrOvrMap">
        <pc:chgData name="Jinhong Brejnholt (JINB)" userId="b8219c71-9da7-4a12-aded-a071d88b9102" providerId="ADAL" clId="{8C1D29FC-3003-44F4-BCC3-E324975BB585}" dt="2023-08-27T19:50:18.553" v="1303"/>
        <pc:sldMkLst>
          <pc:docMk/>
          <pc:sldMk cId="3018338993" sldId="268"/>
        </pc:sldMkLst>
        <pc:spChg chg="mod">
          <ac:chgData name="Jinhong Brejnholt (JINB)" userId="b8219c71-9da7-4a12-aded-a071d88b9102" providerId="ADAL" clId="{8C1D29FC-3003-44F4-BCC3-E324975BB585}" dt="2023-08-27T19:47:41.077" v="1279" actId="26606"/>
          <ac:spMkLst>
            <pc:docMk/>
            <pc:sldMk cId="3018338993" sldId="268"/>
            <ac:spMk id="2" creationId="{22364C9A-296B-6BC2-3210-1054D8F01CF2}"/>
          </ac:spMkLst>
        </pc:spChg>
        <pc:spChg chg="del mod">
          <ac:chgData name="Jinhong Brejnholt (JINB)" userId="b8219c71-9da7-4a12-aded-a071d88b9102" providerId="ADAL" clId="{8C1D29FC-3003-44F4-BCC3-E324975BB585}" dt="2023-08-27T19:47:48.036" v="1282" actId="26606"/>
          <ac:spMkLst>
            <pc:docMk/>
            <pc:sldMk cId="3018338993" sldId="268"/>
            <ac:spMk id="3" creationId="{FE74CCF8-0960-42E7-3438-AF6C6668A9B4}"/>
          </ac:spMkLst>
        </pc:spChg>
        <pc:spChg chg="add del">
          <ac:chgData name="Jinhong Brejnholt (JINB)" userId="b8219c71-9da7-4a12-aded-a071d88b9102" providerId="ADAL" clId="{8C1D29FC-3003-44F4-BCC3-E324975BB585}" dt="2023-08-27T19:47:48.036" v="1282" actId="26606"/>
          <ac:spMkLst>
            <pc:docMk/>
            <pc:sldMk cId="3018338993" sldId="268"/>
            <ac:spMk id="9" creationId="{11A978AA-7672-42C4-B5ED-55539D564D6E}"/>
          </ac:spMkLst>
        </pc:spChg>
        <pc:spChg chg="add del">
          <ac:chgData name="Jinhong Brejnholt (JINB)" userId="b8219c71-9da7-4a12-aded-a071d88b9102" providerId="ADAL" clId="{8C1D29FC-3003-44F4-BCC3-E324975BB585}" dt="2023-08-27T19:47:48.036" v="1282" actId="26606"/>
          <ac:spMkLst>
            <pc:docMk/>
            <pc:sldMk cId="3018338993" sldId="268"/>
            <ac:spMk id="11" creationId="{7B938393-3C03-4A4C-9BEF-927DC2366562}"/>
          </ac:spMkLst>
        </pc:spChg>
        <pc:spChg chg="add del">
          <ac:chgData name="Jinhong Brejnholt (JINB)" userId="b8219c71-9da7-4a12-aded-a071d88b9102" providerId="ADAL" clId="{8C1D29FC-3003-44F4-BCC3-E324975BB585}" dt="2023-08-27T19:47:48.036" v="1282" actId="26606"/>
          <ac:spMkLst>
            <pc:docMk/>
            <pc:sldMk cId="3018338993" sldId="268"/>
            <ac:spMk id="13" creationId="{A092A857-B226-45FB-955B-CBB2C1B5318E}"/>
          </ac:spMkLst>
        </pc:spChg>
        <pc:spChg chg="add del">
          <ac:chgData name="Jinhong Brejnholt (JINB)" userId="b8219c71-9da7-4a12-aded-a071d88b9102" providerId="ADAL" clId="{8C1D29FC-3003-44F4-BCC3-E324975BB585}" dt="2023-08-27T19:47:41.077" v="1279" actId="26606"/>
          <ac:spMkLst>
            <pc:docMk/>
            <pc:sldMk cId="3018338993" sldId="268"/>
            <ac:spMk id="18" creationId="{35230A27-1553-42F8-99D7-829868E13715}"/>
          </ac:spMkLst>
        </pc:spChg>
        <pc:spChg chg="add del">
          <ac:chgData name="Jinhong Brejnholt (JINB)" userId="b8219c71-9da7-4a12-aded-a071d88b9102" providerId="ADAL" clId="{8C1D29FC-3003-44F4-BCC3-E324975BB585}" dt="2023-08-27T19:47:41.077" v="1279" actId="26606"/>
          <ac:spMkLst>
            <pc:docMk/>
            <pc:sldMk cId="3018338993" sldId="268"/>
            <ac:spMk id="20" creationId="{A772232D-B4D6-429F-B3D1-2D9891B85E08}"/>
          </ac:spMkLst>
        </pc:spChg>
        <pc:spChg chg="add del">
          <ac:chgData name="Jinhong Brejnholt (JINB)" userId="b8219c71-9da7-4a12-aded-a071d88b9102" providerId="ADAL" clId="{8C1D29FC-3003-44F4-BCC3-E324975BB585}" dt="2023-08-27T19:47:48.021" v="1281" actId="26606"/>
          <ac:spMkLst>
            <pc:docMk/>
            <pc:sldMk cId="3018338993" sldId="268"/>
            <ac:spMk id="24" creationId="{11A978AA-7672-42C4-B5ED-55539D564D6E}"/>
          </ac:spMkLst>
        </pc:spChg>
        <pc:spChg chg="add del">
          <ac:chgData name="Jinhong Brejnholt (JINB)" userId="b8219c71-9da7-4a12-aded-a071d88b9102" providerId="ADAL" clId="{8C1D29FC-3003-44F4-BCC3-E324975BB585}" dt="2023-08-27T19:47:48.021" v="1281" actId="26606"/>
          <ac:spMkLst>
            <pc:docMk/>
            <pc:sldMk cId="3018338993" sldId="268"/>
            <ac:spMk id="25" creationId="{7B938393-3C03-4A4C-9BEF-927DC2366562}"/>
          </ac:spMkLst>
        </pc:spChg>
        <pc:spChg chg="add del">
          <ac:chgData name="Jinhong Brejnholt (JINB)" userId="b8219c71-9da7-4a12-aded-a071d88b9102" providerId="ADAL" clId="{8C1D29FC-3003-44F4-BCC3-E324975BB585}" dt="2023-08-27T19:47:48.021" v="1281" actId="26606"/>
          <ac:spMkLst>
            <pc:docMk/>
            <pc:sldMk cId="3018338993" sldId="268"/>
            <ac:spMk id="26" creationId="{A092A857-B226-45FB-955B-CBB2C1B5318E}"/>
          </ac:spMkLst>
        </pc:spChg>
        <pc:spChg chg="add">
          <ac:chgData name="Jinhong Brejnholt (JINB)" userId="b8219c71-9da7-4a12-aded-a071d88b9102" providerId="ADAL" clId="{8C1D29FC-3003-44F4-BCC3-E324975BB585}" dt="2023-08-27T19:47:48.036" v="1282" actId="26606"/>
          <ac:spMkLst>
            <pc:docMk/>
            <pc:sldMk cId="3018338993" sldId="268"/>
            <ac:spMk id="28" creationId="{11A978AA-7672-42C4-B5ED-55539D564D6E}"/>
          </ac:spMkLst>
        </pc:spChg>
        <pc:spChg chg="add">
          <ac:chgData name="Jinhong Brejnholt (JINB)" userId="b8219c71-9da7-4a12-aded-a071d88b9102" providerId="ADAL" clId="{8C1D29FC-3003-44F4-BCC3-E324975BB585}" dt="2023-08-27T19:47:48.036" v="1282" actId="26606"/>
          <ac:spMkLst>
            <pc:docMk/>
            <pc:sldMk cId="3018338993" sldId="268"/>
            <ac:spMk id="29" creationId="{7B938393-3C03-4A4C-9BEF-927DC2366562}"/>
          </ac:spMkLst>
        </pc:spChg>
        <pc:spChg chg="add">
          <ac:chgData name="Jinhong Brejnholt (JINB)" userId="b8219c71-9da7-4a12-aded-a071d88b9102" providerId="ADAL" clId="{8C1D29FC-3003-44F4-BCC3-E324975BB585}" dt="2023-08-27T19:47:48.036" v="1282" actId="26606"/>
          <ac:spMkLst>
            <pc:docMk/>
            <pc:sldMk cId="3018338993" sldId="268"/>
            <ac:spMk id="30" creationId="{A092A857-B226-45FB-955B-CBB2C1B5318E}"/>
          </ac:spMkLst>
        </pc:spChg>
        <pc:graphicFrameChg chg="add">
          <ac:chgData name="Jinhong Brejnholt (JINB)" userId="b8219c71-9da7-4a12-aded-a071d88b9102" providerId="ADAL" clId="{8C1D29FC-3003-44F4-BCC3-E324975BB585}" dt="2023-08-27T19:47:48.036" v="1282" actId="26606"/>
          <ac:graphicFrameMkLst>
            <pc:docMk/>
            <pc:sldMk cId="3018338993" sldId="268"/>
            <ac:graphicFrameMk id="15" creationId="{BD8E5722-EC01-CF8F-4ACC-2CA0C44AF613}"/>
          </ac:graphicFrameMkLst>
        </pc:graphicFrameChg>
        <pc:picChg chg="add mod">
          <ac:chgData name="Jinhong Brejnholt (JINB)" userId="b8219c71-9da7-4a12-aded-a071d88b9102" providerId="ADAL" clId="{8C1D29FC-3003-44F4-BCC3-E324975BB585}" dt="2023-08-27T19:50:18.553" v="1303"/>
          <ac:picMkLst>
            <pc:docMk/>
            <pc:sldMk cId="3018338993" sldId="268"/>
            <ac:picMk id="4" creationId="{02E2FAC4-8F37-365E-8C9B-6F3A359F6A91}"/>
          </ac:picMkLst>
        </pc:picChg>
        <pc:cxnChg chg="add del">
          <ac:chgData name="Jinhong Brejnholt (JINB)" userId="b8219c71-9da7-4a12-aded-a071d88b9102" providerId="ADAL" clId="{8C1D29FC-3003-44F4-BCC3-E324975BB585}" dt="2023-08-27T19:47:41.077" v="1279" actId="26606"/>
          <ac:cxnSpMkLst>
            <pc:docMk/>
            <pc:sldMk cId="3018338993" sldId="268"/>
            <ac:cxnSpMk id="22" creationId="{02CC3441-26B3-4381-B3DF-8AE3C288BC0D}"/>
          </ac:cxnSpMkLst>
        </pc:cxnChg>
      </pc:sldChg>
      <pc:sldChg chg="addSp modSp add del mod">
        <pc:chgData name="Jinhong Brejnholt (JINB)" userId="b8219c71-9da7-4a12-aded-a071d88b9102" providerId="ADAL" clId="{8C1D29FC-3003-44F4-BCC3-E324975BB585}" dt="2023-08-27T19:45:53.779" v="1263" actId="47"/>
        <pc:sldMkLst>
          <pc:docMk/>
          <pc:sldMk cId="1249478487" sldId="269"/>
        </pc:sldMkLst>
        <pc:spChg chg="add mod">
          <ac:chgData name="Jinhong Brejnholt (JINB)" userId="b8219c71-9da7-4a12-aded-a071d88b9102" providerId="ADAL" clId="{8C1D29FC-3003-44F4-BCC3-E324975BB585}" dt="2023-08-26T19:52:17.971" v="560" actId="207"/>
          <ac:spMkLst>
            <pc:docMk/>
            <pc:sldMk cId="1249478487" sldId="269"/>
            <ac:spMk id="4" creationId="{C4732DCE-C6F9-7D35-AB93-9E708CA6EB66}"/>
          </ac:spMkLst>
        </pc:spChg>
        <pc:spChg chg="add mod">
          <ac:chgData name="Jinhong Brejnholt (JINB)" userId="b8219c71-9da7-4a12-aded-a071d88b9102" providerId="ADAL" clId="{8C1D29FC-3003-44F4-BCC3-E324975BB585}" dt="2023-08-26T19:52:06.258" v="553" actId="207"/>
          <ac:spMkLst>
            <pc:docMk/>
            <pc:sldMk cId="1249478487" sldId="269"/>
            <ac:spMk id="5" creationId="{9731CC14-802F-7BCE-B25D-D54498722C9F}"/>
          </ac:spMkLst>
        </pc:spChg>
        <pc:spChg chg="add mod">
          <ac:chgData name="Jinhong Brejnholt (JINB)" userId="b8219c71-9da7-4a12-aded-a071d88b9102" providerId="ADAL" clId="{8C1D29FC-3003-44F4-BCC3-E324975BB585}" dt="2023-08-26T19:52:03.544" v="552" actId="207"/>
          <ac:spMkLst>
            <pc:docMk/>
            <pc:sldMk cId="1249478487" sldId="269"/>
            <ac:spMk id="6" creationId="{D12377E7-4CDD-81F5-8A2A-96EBE74F0558}"/>
          </ac:spMkLst>
        </pc:spChg>
        <pc:spChg chg="add mod">
          <ac:chgData name="Jinhong Brejnholt (JINB)" userId="b8219c71-9da7-4a12-aded-a071d88b9102" providerId="ADAL" clId="{8C1D29FC-3003-44F4-BCC3-E324975BB585}" dt="2023-08-26T19:52:00.255" v="551" actId="207"/>
          <ac:spMkLst>
            <pc:docMk/>
            <pc:sldMk cId="1249478487" sldId="269"/>
            <ac:spMk id="7" creationId="{47235A6F-5CBE-E74A-A358-E91C2508DB5C}"/>
          </ac:spMkLst>
        </pc:spChg>
        <pc:spChg chg="add mod">
          <ac:chgData name="Jinhong Brejnholt (JINB)" userId="b8219c71-9da7-4a12-aded-a071d88b9102" providerId="ADAL" clId="{8C1D29FC-3003-44F4-BCC3-E324975BB585}" dt="2023-08-26T19:51:57.340" v="550" actId="207"/>
          <ac:spMkLst>
            <pc:docMk/>
            <pc:sldMk cId="1249478487" sldId="269"/>
            <ac:spMk id="8" creationId="{C9919E1F-6247-8193-99CB-8BFC876B9F90}"/>
          </ac:spMkLst>
        </pc:spChg>
        <pc:spChg chg="add mod">
          <ac:chgData name="Jinhong Brejnholt (JINB)" userId="b8219c71-9da7-4a12-aded-a071d88b9102" providerId="ADAL" clId="{8C1D29FC-3003-44F4-BCC3-E324975BB585}" dt="2023-08-26T19:52:52.749" v="570" actId="255"/>
          <ac:spMkLst>
            <pc:docMk/>
            <pc:sldMk cId="1249478487" sldId="269"/>
            <ac:spMk id="9" creationId="{20791B66-2DE0-F2D7-750E-5D9D51501FE4}"/>
          </ac:spMkLst>
        </pc:spChg>
        <pc:spChg chg="add mod">
          <ac:chgData name="Jinhong Brejnholt (JINB)" userId="b8219c71-9da7-4a12-aded-a071d88b9102" providerId="ADAL" clId="{8C1D29FC-3003-44F4-BCC3-E324975BB585}" dt="2023-08-26T19:52:41.881" v="568" actId="20577"/>
          <ac:spMkLst>
            <pc:docMk/>
            <pc:sldMk cId="1249478487" sldId="269"/>
            <ac:spMk id="10" creationId="{BD7D08B6-5943-0C44-0CEF-D52424A24B1F}"/>
          </ac:spMkLst>
        </pc:spChg>
        <pc:spChg chg="add mod">
          <ac:chgData name="Jinhong Brejnholt (JINB)" userId="b8219c71-9da7-4a12-aded-a071d88b9102" providerId="ADAL" clId="{8C1D29FC-3003-44F4-BCC3-E324975BB585}" dt="2023-08-26T19:53:08.508" v="577" actId="20577"/>
          <ac:spMkLst>
            <pc:docMk/>
            <pc:sldMk cId="1249478487" sldId="269"/>
            <ac:spMk id="11" creationId="{A62EFB70-E3D3-5205-A509-1C9C82DD14B9}"/>
          </ac:spMkLst>
        </pc:spChg>
        <pc:picChg chg="add mod">
          <ac:chgData name="Jinhong Brejnholt (JINB)" userId="b8219c71-9da7-4a12-aded-a071d88b9102" providerId="ADAL" clId="{8C1D29FC-3003-44F4-BCC3-E324975BB585}" dt="2023-08-26T20:09:46.749" v="859" actId="1076"/>
          <ac:picMkLst>
            <pc:docMk/>
            <pc:sldMk cId="1249478487" sldId="269"/>
            <ac:picMk id="13" creationId="{3BFC6061-4928-BE5B-8D01-484D9255A5B4}"/>
          </ac:picMkLst>
        </pc:picChg>
      </pc:sldChg>
      <pc:sldChg chg="addSp delSp modSp new mod setBg">
        <pc:chgData name="Jinhong Brejnholt (JINB)" userId="b8219c71-9da7-4a12-aded-a071d88b9102" providerId="ADAL" clId="{8C1D29FC-3003-44F4-BCC3-E324975BB585}" dt="2023-08-28T11:29:07.776" v="1436" actId="207"/>
        <pc:sldMkLst>
          <pc:docMk/>
          <pc:sldMk cId="588510524" sldId="270"/>
        </pc:sldMkLst>
        <pc:spChg chg="mod">
          <ac:chgData name="Jinhong Brejnholt (JINB)" userId="b8219c71-9da7-4a12-aded-a071d88b9102" providerId="ADAL" clId="{8C1D29FC-3003-44F4-BCC3-E324975BB585}" dt="2023-08-28T11:29:07.776" v="1436" actId="207"/>
          <ac:spMkLst>
            <pc:docMk/>
            <pc:sldMk cId="588510524" sldId="270"/>
            <ac:spMk id="2" creationId="{3728EC1F-B72F-3E45-7F6E-18BF1894F509}"/>
          </ac:spMkLst>
        </pc:spChg>
        <pc:spChg chg="del">
          <ac:chgData name="Jinhong Brejnholt (JINB)" userId="b8219c71-9da7-4a12-aded-a071d88b9102" providerId="ADAL" clId="{8C1D29FC-3003-44F4-BCC3-E324975BB585}" dt="2023-08-26T20:01:05.822" v="784"/>
          <ac:spMkLst>
            <pc:docMk/>
            <pc:sldMk cId="588510524" sldId="270"/>
            <ac:spMk id="3" creationId="{E5FA9E5D-4A98-AEF2-058D-9B4FB4932FD3}"/>
          </ac:spMkLst>
        </pc:spChg>
        <pc:spChg chg="add mod">
          <ac:chgData name="Jinhong Brejnholt (JINB)" userId="b8219c71-9da7-4a12-aded-a071d88b9102" providerId="ADAL" clId="{8C1D29FC-3003-44F4-BCC3-E324975BB585}" dt="2023-08-26T20:04:55.592" v="829" actId="1037"/>
          <ac:spMkLst>
            <pc:docMk/>
            <pc:sldMk cId="588510524" sldId="270"/>
            <ac:spMk id="4" creationId="{C5E65FF5-FF0A-3466-C3C6-DA5226865F2B}"/>
          </ac:spMkLst>
        </pc:spChg>
        <pc:spChg chg="add mod">
          <ac:chgData name="Jinhong Brejnholt (JINB)" userId="b8219c71-9da7-4a12-aded-a071d88b9102" providerId="ADAL" clId="{8C1D29FC-3003-44F4-BCC3-E324975BB585}" dt="2023-08-26T20:04:55.592" v="829" actId="1037"/>
          <ac:spMkLst>
            <pc:docMk/>
            <pc:sldMk cId="588510524" sldId="270"/>
            <ac:spMk id="5" creationId="{E5AA5A32-4F7C-D5B6-6F97-0E4D4128D6EE}"/>
          </ac:spMkLst>
        </pc:spChg>
        <pc:picChg chg="add mod">
          <ac:chgData name="Jinhong Brejnholt (JINB)" userId="b8219c71-9da7-4a12-aded-a071d88b9102" providerId="ADAL" clId="{8C1D29FC-3003-44F4-BCC3-E324975BB585}" dt="2023-08-26T20:07:28.272" v="839" actId="1076"/>
          <ac:picMkLst>
            <pc:docMk/>
            <pc:sldMk cId="588510524" sldId="270"/>
            <ac:picMk id="6" creationId="{A79C5BA8-1B6E-67F4-E25B-690C7C5F20A6}"/>
          </ac:picMkLst>
        </pc:picChg>
        <pc:picChg chg="add mod">
          <ac:chgData name="Jinhong Brejnholt (JINB)" userId="b8219c71-9da7-4a12-aded-a071d88b9102" providerId="ADAL" clId="{8C1D29FC-3003-44F4-BCC3-E324975BB585}" dt="2023-08-26T20:10:11.748" v="863"/>
          <ac:picMkLst>
            <pc:docMk/>
            <pc:sldMk cId="588510524" sldId="270"/>
            <ac:picMk id="7" creationId="{981DF565-11AC-6617-FBCD-C6A2BD378473}"/>
          </ac:picMkLst>
        </pc:picChg>
        <pc:picChg chg="add mod">
          <ac:chgData name="Jinhong Brejnholt (JINB)" userId="b8219c71-9da7-4a12-aded-a071d88b9102" providerId="ADAL" clId="{8C1D29FC-3003-44F4-BCC3-E324975BB585}" dt="2023-08-26T20:04:55.592" v="829" actId="1037"/>
          <ac:picMkLst>
            <pc:docMk/>
            <pc:sldMk cId="588510524" sldId="270"/>
            <ac:picMk id="5122" creationId="{A2AEB884-3DB2-CE10-0985-499815F5882F}"/>
          </ac:picMkLst>
        </pc:picChg>
        <pc:picChg chg="add del">
          <ac:chgData name="Jinhong Brejnholt (JINB)" userId="b8219c71-9da7-4a12-aded-a071d88b9102" providerId="ADAL" clId="{8C1D29FC-3003-44F4-BCC3-E324975BB585}" dt="2023-08-26T20:03:18.100" v="790" actId="478"/>
          <ac:picMkLst>
            <pc:docMk/>
            <pc:sldMk cId="588510524" sldId="270"/>
            <ac:picMk id="5124" creationId="{9ED74878-C935-18B0-6DD1-142389774848}"/>
          </ac:picMkLst>
        </pc:picChg>
        <pc:picChg chg="add mod">
          <ac:chgData name="Jinhong Brejnholt (JINB)" userId="b8219c71-9da7-4a12-aded-a071d88b9102" providerId="ADAL" clId="{8C1D29FC-3003-44F4-BCC3-E324975BB585}" dt="2023-08-26T20:04:55.592" v="829" actId="1037"/>
          <ac:picMkLst>
            <pc:docMk/>
            <pc:sldMk cId="588510524" sldId="270"/>
            <ac:picMk id="5126" creationId="{C01DED91-7904-BBAE-3D0E-055782FF9AA2}"/>
          </ac:picMkLst>
        </pc:picChg>
        <pc:picChg chg="add mod">
          <ac:chgData name="Jinhong Brejnholt (JINB)" userId="b8219c71-9da7-4a12-aded-a071d88b9102" providerId="ADAL" clId="{8C1D29FC-3003-44F4-BCC3-E324975BB585}" dt="2023-08-26T20:06:21.309" v="833" actId="1076"/>
          <ac:picMkLst>
            <pc:docMk/>
            <pc:sldMk cId="588510524" sldId="270"/>
            <ac:picMk id="5128" creationId="{35318938-9EFD-DCB7-E295-1C4C0C8DDAFB}"/>
          </ac:picMkLst>
        </pc:picChg>
        <pc:picChg chg="add mod">
          <ac:chgData name="Jinhong Brejnholt (JINB)" userId="b8219c71-9da7-4a12-aded-a071d88b9102" providerId="ADAL" clId="{8C1D29FC-3003-44F4-BCC3-E324975BB585}" dt="2023-08-26T20:07:23.754" v="837" actId="1076"/>
          <ac:picMkLst>
            <pc:docMk/>
            <pc:sldMk cId="588510524" sldId="270"/>
            <ac:picMk id="5130" creationId="{F93CF697-FB25-D30C-3AB5-E18131FEDAC6}"/>
          </ac:picMkLst>
        </pc:picChg>
      </pc:sldChg>
      <pc:sldChg chg="addSp delSp modSp new mod setBg">
        <pc:chgData name="Jinhong Brejnholt (JINB)" userId="b8219c71-9da7-4a12-aded-a071d88b9102" providerId="ADAL" clId="{8C1D29FC-3003-44F4-BCC3-E324975BB585}" dt="2023-08-27T18:15:33.050" v="1063" actId="208"/>
        <pc:sldMkLst>
          <pc:docMk/>
          <pc:sldMk cId="3357438359" sldId="271"/>
        </pc:sldMkLst>
        <pc:spChg chg="mod">
          <ac:chgData name="Jinhong Brejnholt (JINB)" userId="b8219c71-9da7-4a12-aded-a071d88b9102" providerId="ADAL" clId="{8C1D29FC-3003-44F4-BCC3-E324975BB585}" dt="2023-08-26T20:21:29.330" v="882" actId="26606"/>
          <ac:spMkLst>
            <pc:docMk/>
            <pc:sldMk cId="3357438359" sldId="271"/>
            <ac:spMk id="2" creationId="{B0B7852C-CE9D-CF29-F317-D27B903E9A2C}"/>
          </ac:spMkLst>
        </pc:spChg>
        <pc:spChg chg="del">
          <ac:chgData name="Jinhong Brejnholt (JINB)" userId="b8219c71-9da7-4a12-aded-a071d88b9102" providerId="ADAL" clId="{8C1D29FC-3003-44F4-BCC3-E324975BB585}" dt="2023-08-26T20:21:29.330" v="882" actId="26606"/>
          <ac:spMkLst>
            <pc:docMk/>
            <pc:sldMk cId="3357438359" sldId="271"/>
            <ac:spMk id="3" creationId="{768304E6-1B82-3CF7-8928-A7FE003C0477}"/>
          </ac:spMkLst>
        </pc:spChg>
        <pc:spChg chg="add">
          <ac:chgData name="Jinhong Brejnholt (JINB)" userId="b8219c71-9da7-4a12-aded-a071d88b9102" providerId="ADAL" clId="{8C1D29FC-3003-44F4-BCC3-E324975BB585}" dt="2023-08-26T20:21:29.330" v="882" actId="26606"/>
          <ac:spMkLst>
            <pc:docMk/>
            <pc:sldMk cId="3357438359" sldId="271"/>
            <ac:spMk id="10" creationId="{F240A2FC-E2C3-458D-96B4-5DF9028D93A5}"/>
          </ac:spMkLst>
        </pc:spChg>
        <pc:spChg chg="add">
          <ac:chgData name="Jinhong Brejnholt (JINB)" userId="b8219c71-9da7-4a12-aded-a071d88b9102" providerId="ADAL" clId="{8C1D29FC-3003-44F4-BCC3-E324975BB585}" dt="2023-08-26T20:21:29.330" v="882" actId="26606"/>
          <ac:spMkLst>
            <pc:docMk/>
            <pc:sldMk cId="3357438359" sldId="271"/>
            <ac:spMk id="12" creationId="{5F097929-F3D6-4D1F-8AFC-CF348171A9E1}"/>
          </ac:spMkLst>
        </pc:spChg>
        <pc:spChg chg="add">
          <ac:chgData name="Jinhong Brejnholt (JINB)" userId="b8219c71-9da7-4a12-aded-a071d88b9102" providerId="ADAL" clId="{8C1D29FC-3003-44F4-BCC3-E324975BB585}" dt="2023-08-26T20:21:29.330" v="882" actId="26606"/>
          <ac:spMkLst>
            <pc:docMk/>
            <pc:sldMk cId="3357438359" sldId="271"/>
            <ac:spMk id="16" creationId="{EE362070-691D-44DB-98D4-BC61774B0E61}"/>
          </ac:spMkLst>
        </pc:spChg>
        <pc:spChg chg="add">
          <ac:chgData name="Jinhong Brejnholt (JINB)" userId="b8219c71-9da7-4a12-aded-a071d88b9102" providerId="ADAL" clId="{8C1D29FC-3003-44F4-BCC3-E324975BB585}" dt="2023-08-26T20:21:29.330" v="882" actId="26606"/>
          <ac:spMkLst>
            <pc:docMk/>
            <pc:sldMk cId="3357438359" sldId="271"/>
            <ac:spMk id="20" creationId="{3F0CE275-BAEC-48E9-B00C-1B635C68FF8C}"/>
          </ac:spMkLst>
        </pc:spChg>
        <pc:spChg chg="add">
          <ac:chgData name="Jinhong Brejnholt (JINB)" userId="b8219c71-9da7-4a12-aded-a071d88b9102" providerId="ADAL" clId="{8C1D29FC-3003-44F4-BCC3-E324975BB585}" dt="2023-08-26T20:21:29.330" v="882" actId="26606"/>
          <ac:spMkLst>
            <pc:docMk/>
            <pc:sldMk cId="3357438359" sldId="271"/>
            <ac:spMk id="22" creationId="{A22C524A-01E1-4209-AE20-DA64F7CB1824}"/>
          </ac:spMkLst>
        </pc:spChg>
        <pc:picChg chg="add mod">
          <ac:chgData name="Jinhong Brejnholt (JINB)" userId="b8219c71-9da7-4a12-aded-a071d88b9102" providerId="ADAL" clId="{8C1D29FC-3003-44F4-BCC3-E324975BB585}" dt="2023-08-26T20:21:45.739" v="883"/>
          <ac:picMkLst>
            <pc:docMk/>
            <pc:sldMk cId="3357438359" sldId="271"/>
            <ac:picMk id="4" creationId="{92FBA573-AB53-528D-057D-E4776E272F51}"/>
          </ac:picMkLst>
        </pc:picChg>
        <pc:picChg chg="add mod">
          <ac:chgData name="Jinhong Brejnholt (JINB)" userId="b8219c71-9da7-4a12-aded-a071d88b9102" providerId="ADAL" clId="{8C1D29FC-3003-44F4-BCC3-E324975BB585}" dt="2023-08-27T18:15:33.050" v="1063" actId="208"/>
          <ac:picMkLst>
            <pc:docMk/>
            <pc:sldMk cId="3357438359" sldId="271"/>
            <ac:picMk id="7" creationId="{06624444-8690-6710-3064-95897DBE89BE}"/>
          </ac:picMkLst>
        </pc:picChg>
        <pc:cxnChg chg="add">
          <ac:chgData name="Jinhong Brejnholt (JINB)" userId="b8219c71-9da7-4a12-aded-a071d88b9102" providerId="ADAL" clId="{8C1D29FC-3003-44F4-BCC3-E324975BB585}" dt="2023-08-26T20:21:29.330" v="882" actId="26606"/>
          <ac:cxnSpMkLst>
            <pc:docMk/>
            <pc:sldMk cId="3357438359" sldId="271"/>
            <ac:cxnSpMk id="14" creationId="{43074C91-9045-414B-B5F9-567DAE3EED25}"/>
          </ac:cxnSpMkLst>
        </pc:cxnChg>
        <pc:cxnChg chg="add">
          <ac:chgData name="Jinhong Brejnholt (JINB)" userId="b8219c71-9da7-4a12-aded-a071d88b9102" providerId="ADAL" clId="{8C1D29FC-3003-44F4-BCC3-E324975BB585}" dt="2023-08-26T20:21:29.330" v="882" actId="26606"/>
          <ac:cxnSpMkLst>
            <pc:docMk/>
            <pc:sldMk cId="3357438359" sldId="271"/>
            <ac:cxnSpMk id="18" creationId="{5A7EFE9C-DAE7-4ECA-BDB2-34E2534B8AB7}"/>
          </ac:cxnSpMkLst>
        </pc:cxnChg>
      </pc:sldChg>
      <pc:sldChg chg="addSp delSp modSp new mod setBg setClrOvrMap modNotesTx">
        <pc:chgData name="Jinhong Brejnholt (JINB)" userId="b8219c71-9da7-4a12-aded-a071d88b9102" providerId="ADAL" clId="{8C1D29FC-3003-44F4-BCC3-E324975BB585}" dt="2023-08-27T19:42:57.326" v="1178" actId="20577"/>
        <pc:sldMkLst>
          <pc:docMk/>
          <pc:sldMk cId="2898054515" sldId="272"/>
        </pc:sldMkLst>
        <pc:spChg chg="mod ord">
          <ac:chgData name="Jinhong Brejnholt (JINB)" userId="b8219c71-9da7-4a12-aded-a071d88b9102" providerId="ADAL" clId="{8C1D29FC-3003-44F4-BCC3-E324975BB585}" dt="2023-08-27T19:42:57.326" v="1178" actId="20577"/>
          <ac:spMkLst>
            <pc:docMk/>
            <pc:sldMk cId="2898054515" sldId="272"/>
            <ac:spMk id="2" creationId="{5A225248-50EF-C396-E668-417EE380FB34}"/>
          </ac:spMkLst>
        </pc:spChg>
        <pc:spChg chg="del">
          <ac:chgData name="Jinhong Brejnholt (JINB)" userId="b8219c71-9da7-4a12-aded-a071d88b9102" providerId="ADAL" clId="{8C1D29FC-3003-44F4-BCC3-E324975BB585}" dt="2023-08-27T19:40:06.169" v="1107"/>
          <ac:spMkLst>
            <pc:docMk/>
            <pc:sldMk cId="2898054515" sldId="272"/>
            <ac:spMk id="3" creationId="{8FA4079B-5FB0-DAB8-EFB1-DD5D2ADA6E15}"/>
          </ac:spMkLst>
        </pc:spChg>
        <pc:spChg chg="add del">
          <ac:chgData name="Jinhong Brejnholt (JINB)" userId="b8219c71-9da7-4a12-aded-a071d88b9102" providerId="ADAL" clId="{8C1D29FC-3003-44F4-BCC3-E324975BB585}" dt="2023-08-27T19:41:34.575" v="1159" actId="478"/>
          <ac:spMkLst>
            <pc:docMk/>
            <pc:sldMk cId="2898054515" sldId="272"/>
            <ac:spMk id="1030" creationId="{FFE41513-BA0B-F046-312F-D2676A1DBC62}"/>
          </ac:spMkLst>
        </pc:spChg>
        <pc:spChg chg="add del">
          <ac:chgData name="Jinhong Brejnholt (JINB)" userId="b8219c71-9da7-4a12-aded-a071d88b9102" providerId="ADAL" clId="{8C1D29FC-3003-44F4-BCC3-E324975BB585}" dt="2023-08-27T19:40:21.590" v="1109" actId="26606"/>
          <ac:spMkLst>
            <pc:docMk/>
            <pc:sldMk cId="2898054515" sldId="272"/>
            <ac:spMk id="1031" creationId="{D829E218-74FB-4455-98BE-F2C5BA8978BE}"/>
          </ac:spMkLst>
        </pc:spChg>
        <pc:spChg chg="add del">
          <ac:chgData name="Jinhong Brejnholt (JINB)" userId="b8219c71-9da7-4a12-aded-a071d88b9102" providerId="ADAL" clId="{8C1D29FC-3003-44F4-BCC3-E324975BB585}" dt="2023-08-27T19:40:21.590" v="1109" actId="26606"/>
          <ac:spMkLst>
            <pc:docMk/>
            <pc:sldMk cId="2898054515" sldId="272"/>
            <ac:spMk id="1033" creationId="{7E8D75FD-D4F9-4D11-B70D-82EFCB4CFA5B}"/>
          </ac:spMkLst>
        </pc:spChg>
        <pc:spChg chg="add del">
          <ac:chgData name="Jinhong Brejnholt (JINB)" userId="b8219c71-9da7-4a12-aded-a071d88b9102" providerId="ADAL" clId="{8C1D29FC-3003-44F4-BCC3-E324975BB585}" dt="2023-08-27T19:40:21.590" v="1109" actId="26606"/>
          <ac:spMkLst>
            <pc:docMk/>
            <pc:sldMk cId="2898054515" sldId="272"/>
            <ac:spMk id="1037" creationId="{2FDF0794-1B86-42B2-B8C7-F60123E638ED}"/>
          </ac:spMkLst>
        </pc:spChg>
        <pc:spChg chg="add del">
          <ac:chgData name="Jinhong Brejnholt (JINB)" userId="b8219c71-9da7-4a12-aded-a071d88b9102" providerId="ADAL" clId="{8C1D29FC-3003-44F4-BCC3-E324975BB585}" dt="2023-08-27T19:40:21.590" v="1109" actId="26606"/>
          <ac:spMkLst>
            <pc:docMk/>
            <pc:sldMk cId="2898054515" sldId="272"/>
            <ac:spMk id="1039" creationId="{C5373426-E26E-431D-959C-5DB96C0B6208}"/>
          </ac:spMkLst>
        </pc:spChg>
        <pc:spChg chg="add del">
          <ac:chgData name="Jinhong Brejnholt (JINB)" userId="b8219c71-9da7-4a12-aded-a071d88b9102" providerId="ADAL" clId="{8C1D29FC-3003-44F4-BCC3-E324975BB585}" dt="2023-08-27T19:40:34.934" v="1111" actId="26606"/>
          <ac:spMkLst>
            <pc:docMk/>
            <pc:sldMk cId="2898054515" sldId="272"/>
            <ac:spMk id="1043" creationId="{78967BEA-EA6A-4FF1-94E2-B010B61A36A9}"/>
          </ac:spMkLst>
        </pc:spChg>
        <pc:spChg chg="add del">
          <ac:chgData name="Jinhong Brejnholt (JINB)" userId="b8219c71-9da7-4a12-aded-a071d88b9102" providerId="ADAL" clId="{8C1D29FC-3003-44F4-BCC3-E324975BB585}" dt="2023-08-27T19:40:34.934" v="1111" actId="26606"/>
          <ac:spMkLst>
            <pc:docMk/>
            <pc:sldMk cId="2898054515" sldId="272"/>
            <ac:spMk id="1044" creationId="{F240A2FC-E2C3-458D-96B4-5DF9028D93A5}"/>
          </ac:spMkLst>
        </pc:spChg>
        <pc:spChg chg="add del">
          <ac:chgData name="Jinhong Brejnholt (JINB)" userId="b8219c71-9da7-4a12-aded-a071d88b9102" providerId="ADAL" clId="{8C1D29FC-3003-44F4-BCC3-E324975BB585}" dt="2023-08-27T19:40:34.934" v="1111" actId="26606"/>
          <ac:spMkLst>
            <pc:docMk/>
            <pc:sldMk cId="2898054515" sldId="272"/>
            <ac:spMk id="1045" creationId="{5F097929-F3D6-4D1F-8AFC-CF348171A9E1}"/>
          </ac:spMkLst>
        </pc:spChg>
        <pc:spChg chg="add del">
          <ac:chgData name="Jinhong Brejnholt (JINB)" userId="b8219c71-9da7-4a12-aded-a071d88b9102" providerId="ADAL" clId="{8C1D29FC-3003-44F4-BCC3-E324975BB585}" dt="2023-08-27T19:40:34.934" v="1111" actId="26606"/>
          <ac:spMkLst>
            <pc:docMk/>
            <pc:sldMk cId="2898054515" sldId="272"/>
            <ac:spMk id="1047" creationId="{33428ACC-71EC-4171-9527-10983BA6B41D}"/>
          </ac:spMkLst>
        </pc:spChg>
        <pc:spChg chg="add del">
          <ac:chgData name="Jinhong Brejnholt (JINB)" userId="b8219c71-9da7-4a12-aded-a071d88b9102" providerId="ADAL" clId="{8C1D29FC-3003-44F4-BCC3-E324975BB585}" dt="2023-08-27T19:40:34.934" v="1111" actId="26606"/>
          <ac:spMkLst>
            <pc:docMk/>
            <pc:sldMk cId="2898054515" sldId="272"/>
            <ac:spMk id="1049" creationId="{2B9BBBC4-97A3-47D2-BFFE-A68530CDB9DC}"/>
          </ac:spMkLst>
        </pc:spChg>
        <pc:spChg chg="add del">
          <ac:chgData name="Jinhong Brejnholt (JINB)" userId="b8219c71-9da7-4a12-aded-a071d88b9102" providerId="ADAL" clId="{8C1D29FC-3003-44F4-BCC3-E324975BB585}" dt="2023-08-27T19:41:39.916" v="1160" actId="26606"/>
          <ac:spMkLst>
            <pc:docMk/>
            <pc:sldMk cId="2898054515" sldId="272"/>
            <ac:spMk id="1052" creationId="{19C0D743-B1D4-4E51-9DA7-C7D5DFB38BA1}"/>
          </ac:spMkLst>
        </pc:spChg>
        <pc:spChg chg="add del">
          <ac:chgData name="Jinhong Brejnholt (JINB)" userId="b8219c71-9da7-4a12-aded-a071d88b9102" providerId="ADAL" clId="{8C1D29FC-3003-44F4-BCC3-E324975BB585}" dt="2023-08-27T19:41:39.916" v="1160" actId="26606"/>
          <ac:spMkLst>
            <pc:docMk/>
            <pc:sldMk cId="2898054515" sldId="272"/>
            <ac:spMk id="1053" creationId="{9C79E85A-4471-4765-8CC6-CC72735E6DCE}"/>
          </ac:spMkLst>
        </pc:spChg>
        <pc:spChg chg="add">
          <ac:chgData name="Jinhong Brejnholt (JINB)" userId="b8219c71-9da7-4a12-aded-a071d88b9102" providerId="ADAL" clId="{8C1D29FC-3003-44F4-BCC3-E324975BB585}" dt="2023-08-27T19:41:39.916" v="1160" actId="26606"/>
          <ac:spMkLst>
            <pc:docMk/>
            <pc:sldMk cId="2898054515" sldId="272"/>
            <ac:spMk id="1058" creationId="{D829E218-74FB-4455-98BE-F2C5BA8978BE}"/>
          </ac:spMkLst>
        </pc:spChg>
        <pc:spChg chg="add">
          <ac:chgData name="Jinhong Brejnholt (JINB)" userId="b8219c71-9da7-4a12-aded-a071d88b9102" providerId="ADAL" clId="{8C1D29FC-3003-44F4-BCC3-E324975BB585}" dt="2023-08-27T19:41:39.916" v="1160" actId="26606"/>
          <ac:spMkLst>
            <pc:docMk/>
            <pc:sldMk cId="2898054515" sldId="272"/>
            <ac:spMk id="1060" creationId="{7E8D75FD-D4F9-4D11-B70D-82EFCB4CFA5B}"/>
          </ac:spMkLst>
        </pc:spChg>
        <pc:spChg chg="add">
          <ac:chgData name="Jinhong Brejnholt (JINB)" userId="b8219c71-9da7-4a12-aded-a071d88b9102" providerId="ADAL" clId="{8C1D29FC-3003-44F4-BCC3-E324975BB585}" dt="2023-08-27T19:41:39.916" v="1160" actId="26606"/>
          <ac:spMkLst>
            <pc:docMk/>
            <pc:sldMk cId="2898054515" sldId="272"/>
            <ac:spMk id="1064" creationId="{7319A1DD-F557-4EC6-8A8C-F7617B4CD678}"/>
          </ac:spMkLst>
        </pc:spChg>
        <pc:picChg chg="add mod">
          <ac:chgData name="Jinhong Brejnholt (JINB)" userId="b8219c71-9da7-4a12-aded-a071d88b9102" providerId="ADAL" clId="{8C1D29FC-3003-44F4-BCC3-E324975BB585}" dt="2023-08-27T19:41:39.916" v="1160" actId="26606"/>
          <ac:picMkLst>
            <pc:docMk/>
            <pc:sldMk cId="2898054515" sldId="272"/>
            <ac:picMk id="1026" creationId="{EC6C6DDC-8EBD-FB4C-5B10-9C3E266F0A70}"/>
          </ac:picMkLst>
        </pc:picChg>
        <pc:cxnChg chg="add del">
          <ac:chgData name="Jinhong Brejnholt (JINB)" userId="b8219c71-9da7-4a12-aded-a071d88b9102" providerId="ADAL" clId="{8C1D29FC-3003-44F4-BCC3-E324975BB585}" dt="2023-08-27T19:40:21.590" v="1109" actId="26606"/>
          <ac:cxnSpMkLst>
            <pc:docMk/>
            <pc:sldMk cId="2898054515" sldId="272"/>
            <ac:cxnSpMk id="1035" creationId="{1F5DC8C3-BA5F-4EED-BB9A-A14272BD82A1}"/>
          </ac:cxnSpMkLst>
        </pc:cxnChg>
        <pc:cxnChg chg="add del">
          <ac:chgData name="Jinhong Brejnholt (JINB)" userId="b8219c71-9da7-4a12-aded-a071d88b9102" providerId="ADAL" clId="{8C1D29FC-3003-44F4-BCC3-E324975BB585}" dt="2023-08-27T19:40:21.590" v="1109" actId="26606"/>
          <ac:cxnSpMkLst>
            <pc:docMk/>
            <pc:sldMk cId="2898054515" sldId="272"/>
            <ac:cxnSpMk id="1041" creationId="{96D07482-83A3-4451-943C-B46961082957}"/>
          </ac:cxnSpMkLst>
        </pc:cxnChg>
        <pc:cxnChg chg="add del">
          <ac:chgData name="Jinhong Brejnholt (JINB)" userId="b8219c71-9da7-4a12-aded-a071d88b9102" providerId="ADAL" clId="{8C1D29FC-3003-44F4-BCC3-E324975BB585}" dt="2023-08-27T19:40:34.934" v="1111" actId="26606"/>
          <ac:cxnSpMkLst>
            <pc:docMk/>
            <pc:sldMk cId="2898054515" sldId="272"/>
            <ac:cxnSpMk id="1046" creationId="{43074C91-9045-414B-B5F9-567DAE3EED25}"/>
          </ac:cxnSpMkLst>
        </pc:cxnChg>
        <pc:cxnChg chg="add del">
          <ac:chgData name="Jinhong Brejnholt (JINB)" userId="b8219c71-9da7-4a12-aded-a071d88b9102" providerId="ADAL" clId="{8C1D29FC-3003-44F4-BCC3-E324975BB585}" dt="2023-08-27T19:40:34.934" v="1111" actId="26606"/>
          <ac:cxnSpMkLst>
            <pc:docMk/>
            <pc:sldMk cId="2898054515" sldId="272"/>
            <ac:cxnSpMk id="1048" creationId="{BA22713B-ABB6-4391-97F9-0449A2B9B664}"/>
          </ac:cxnSpMkLst>
        </pc:cxnChg>
        <pc:cxnChg chg="add del">
          <ac:chgData name="Jinhong Brejnholt (JINB)" userId="b8219c71-9da7-4a12-aded-a071d88b9102" providerId="ADAL" clId="{8C1D29FC-3003-44F4-BCC3-E324975BB585}" dt="2023-08-27T19:41:39.916" v="1160" actId="26606"/>
          <ac:cxnSpMkLst>
            <pc:docMk/>
            <pc:sldMk cId="2898054515" sldId="272"/>
            <ac:cxnSpMk id="1051" creationId="{22E0153F-9015-419B-A6CF-89D70D5A9093}"/>
          </ac:cxnSpMkLst>
        </pc:cxnChg>
        <pc:cxnChg chg="add">
          <ac:chgData name="Jinhong Brejnholt (JINB)" userId="b8219c71-9da7-4a12-aded-a071d88b9102" providerId="ADAL" clId="{8C1D29FC-3003-44F4-BCC3-E324975BB585}" dt="2023-08-27T19:41:39.916" v="1160" actId="26606"/>
          <ac:cxnSpMkLst>
            <pc:docMk/>
            <pc:sldMk cId="2898054515" sldId="272"/>
            <ac:cxnSpMk id="1062" creationId="{1F5DC8C3-BA5F-4EED-BB9A-A14272BD82A1}"/>
          </ac:cxnSpMkLst>
        </pc:cxnChg>
        <pc:cxnChg chg="add">
          <ac:chgData name="Jinhong Brejnholt (JINB)" userId="b8219c71-9da7-4a12-aded-a071d88b9102" providerId="ADAL" clId="{8C1D29FC-3003-44F4-BCC3-E324975BB585}" dt="2023-08-27T19:41:39.916" v="1160" actId="26606"/>
          <ac:cxnSpMkLst>
            <pc:docMk/>
            <pc:sldMk cId="2898054515" sldId="272"/>
            <ac:cxnSpMk id="1066" creationId="{D28A9C89-B313-458F-9C85-515930A51A93}"/>
          </ac:cxnSpMkLst>
        </pc:cxnChg>
      </pc:sldChg>
      <pc:sldChg chg="addSp modSp add del mod">
        <pc:chgData name="Jinhong Brejnholt (JINB)" userId="b8219c71-9da7-4a12-aded-a071d88b9102" providerId="ADAL" clId="{8C1D29FC-3003-44F4-BCC3-E324975BB585}" dt="2023-08-27T19:49:12.970" v="1295" actId="47"/>
        <pc:sldMkLst>
          <pc:docMk/>
          <pc:sldMk cId="3834597846" sldId="273"/>
        </pc:sldMkLst>
        <pc:spChg chg="add mod">
          <ac:chgData name="Jinhong Brejnholt (JINB)" userId="b8219c71-9da7-4a12-aded-a071d88b9102" providerId="ADAL" clId="{8C1D29FC-3003-44F4-BCC3-E324975BB585}" dt="2023-08-27T19:45:13.184" v="1259" actId="1035"/>
          <ac:spMkLst>
            <pc:docMk/>
            <pc:sldMk cId="3834597846" sldId="273"/>
            <ac:spMk id="5" creationId="{F141874C-6BE2-8057-1BFB-CB232A4E1D09}"/>
          </ac:spMkLst>
        </pc:spChg>
        <pc:spChg chg="add mod">
          <ac:chgData name="Jinhong Brejnholt (JINB)" userId="b8219c71-9da7-4a12-aded-a071d88b9102" providerId="ADAL" clId="{8C1D29FC-3003-44F4-BCC3-E324975BB585}" dt="2023-08-27T19:45:13.184" v="1259" actId="1035"/>
          <ac:spMkLst>
            <pc:docMk/>
            <pc:sldMk cId="3834597846" sldId="273"/>
            <ac:spMk id="6" creationId="{B139CA6A-3D69-FFC9-8C8F-89B121ECCAED}"/>
          </ac:spMkLst>
        </pc:spChg>
        <pc:spChg chg="add mod">
          <ac:chgData name="Jinhong Brejnholt (JINB)" userId="b8219c71-9da7-4a12-aded-a071d88b9102" providerId="ADAL" clId="{8C1D29FC-3003-44F4-BCC3-E324975BB585}" dt="2023-08-27T19:45:13.184" v="1259" actId="1035"/>
          <ac:spMkLst>
            <pc:docMk/>
            <pc:sldMk cId="3834597846" sldId="273"/>
            <ac:spMk id="7" creationId="{115A0EC2-9CB1-AD69-FD19-16AC4214A215}"/>
          </ac:spMkLst>
        </pc:spChg>
        <pc:spChg chg="add mod">
          <ac:chgData name="Jinhong Brejnholt (JINB)" userId="b8219c71-9da7-4a12-aded-a071d88b9102" providerId="ADAL" clId="{8C1D29FC-3003-44F4-BCC3-E324975BB585}" dt="2023-08-27T19:45:25.137" v="1260" actId="207"/>
          <ac:spMkLst>
            <pc:docMk/>
            <pc:sldMk cId="3834597846" sldId="273"/>
            <ac:spMk id="8" creationId="{FB8E0315-2C4E-E104-D094-E469DB540CCD}"/>
          </ac:spMkLst>
        </pc:spChg>
        <pc:spChg chg="add mod">
          <ac:chgData name="Jinhong Brejnholt (JINB)" userId="b8219c71-9da7-4a12-aded-a071d88b9102" providerId="ADAL" clId="{8C1D29FC-3003-44F4-BCC3-E324975BB585}" dt="2023-08-27T19:45:28.214" v="1261" actId="207"/>
          <ac:spMkLst>
            <pc:docMk/>
            <pc:sldMk cId="3834597846" sldId="273"/>
            <ac:spMk id="10" creationId="{4D02454C-FC1A-50D0-AB4B-E7752988A99B}"/>
          </ac:spMkLst>
        </pc:spChg>
        <pc:spChg chg="add mod">
          <ac:chgData name="Jinhong Brejnholt (JINB)" userId="b8219c71-9da7-4a12-aded-a071d88b9102" providerId="ADAL" clId="{8C1D29FC-3003-44F4-BCC3-E324975BB585}" dt="2023-08-27T19:45:46.654" v="1262" actId="1076"/>
          <ac:spMkLst>
            <pc:docMk/>
            <pc:sldMk cId="3834597846" sldId="273"/>
            <ac:spMk id="12" creationId="{928D42B9-2CE6-B194-F4BB-2ED0009B923E}"/>
          </ac:spMkLst>
        </pc:spChg>
        <pc:spChg chg="add mod">
          <ac:chgData name="Jinhong Brejnholt (JINB)" userId="b8219c71-9da7-4a12-aded-a071d88b9102" providerId="ADAL" clId="{8C1D29FC-3003-44F4-BCC3-E324975BB585}" dt="2023-08-27T19:45:13.184" v="1259" actId="1035"/>
          <ac:spMkLst>
            <pc:docMk/>
            <pc:sldMk cId="3834597846" sldId="273"/>
            <ac:spMk id="14" creationId="{04004EB8-277D-000D-8FBE-07B5BCF0020D}"/>
          </ac:spMkLst>
        </pc:spChg>
        <pc:spChg chg="add mod">
          <ac:chgData name="Jinhong Brejnholt (JINB)" userId="b8219c71-9da7-4a12-aded-a071d88b9102" providerId="ADAL" clId="{8C1D29FC-3003-44F4-BCC3-E324975BB585}" dt="2023-08-27T19:45:13.184" v="1259" actId="1035"/>
          <ac:spMkLst>
            <pc:docMk/>
            <pc:sldMk cId="3834597846" sldId="273"/>
            <ac:spMk id="15" creationId="{435C95DA-1C8B-8235-66F0-4F6F1EB30598}"/>
          </ac:spMkLst>
        </pc:spChg>
      </pc:sldChg>
      <pc:sldChg chg="addSp modSp add mod">
        <pc:chgData name="Jinhong Brejnholt (JINB)" userId="b8219c71-9da7-4a12-aded-a071d88b9102" providerId="ADAL" clId="{8C1D29FC-3003-44F4-BCC3-E324975BB585}" dt="2023-08-27T19:49:44.202" v="1301" actId="207"/>
        <pc:sldMkLst>
          <pc:docMk/>
          <pc:sldMk cId="2358190678" sldId="274"/>
        </pc:sldMkLst>
        <pc:spChg chg="add mod">
          <ac:chgData name="Jinhong Brejnholt (JINB)" userId="b8219c71-9da7-4a12-aded-a071d88b9102" providerId="ADAL" clId="{8C1D29FC-3003-44F4-BCC3-E324975BB585}" dt="2023-08-27T19:49:44.202" v="1301" actId="207"/>
          <ac:spMkLst>
            <pc:docMk/>
            <pc:sldMk cId="2358190678" sldId="274"/>
            <ac:spMk id="3" creationId="{24F462E5-5549-16BC-60A0-F3938E04F2BF}"/>
          </ac:spMkLst>
        </pc:spChg>
        <pc:spChg chg="add mod">
          <ac:chgData name="Jinhong Brejnholt (JINB)" userId="b8219c71-9da7-4a12-aded-a071d88b9102" providerId="ADAL" clId="{8C1D29FC-3003-44F4-BCC3-E324975BB585}" dt="2023-08-27T19:49:42.016" v="1300" actId="207"/>
          <ac:spMkLst>
            <pc:docMk/>
            <pc:sldMk cId="2358190678" sldId="274"/>
            <ac:spMk id="5" creationId="{FA28017D-B09E-8D4B-D6F6-CFAA3B03001E}"/>
          </ac:spMkLst>
        </pc:spChg>
        <pc:spChg chg="add mod">
          <ac:chgData name="Jinhong Brejnholt (JINB)" userId="b8219c71-9da7-4a12-aded-a071d88b9102" providerId="ADAL" clId="{8C1D29FC-3003-44F4-BCC3-E324975BB585}" dt="2023-08-27T19:49:39.432" v="1299" actId="207"/>
          <ac:spMkLst>
            <pc:docMk/>
            <pc:sldMk cId="2358190678" sldId="274"/>
            <ac:spMk id="6" creationId="{ABE787CC-3FBD-9987-D00E-EBDCF2655F8A}"/>
          </ac:spMkLst>
        </pc:spChg>
        <pc:spChg chg="add mod">
          <ac:chgData name="Jinhong Brejnholt (JINB)" userId="b8219c71-9da7-4a12-aded-a071d88b9102" providerId="ADAL" clId="{8C1D29FC-3003-44F4-BCC3-E324975BB585}" dt="2023-08-27T19:48:59.019" v="1293" actId="1076"/>
          <ac:spMkLst>
            <pc:docMk/>
            <pc:sldMk cId="2358190678" sldId="274"/>
            <ac:spMk id="7" creationId="{3B40A43C-F260-654E-236F-360824DD1FB5}"/>
          </ac:spMkLst>
        </pc:spChg>
        <pc:spChg chg="add mod">
          <ac:chgData name="Jinhong Brejnholt (JINB)" userId="b8219c71-9da7-4a12-aded-a071d88b9102" providerId="ADAL" clId="{8C1D29FC-3003-44F4-BCC3-E324975BB585}" dt="2023-08-27T19:48:55.541" v="1292" actId="1076"/>
          <ac:spMkLst>
            <pc:docMk/>
            <pc:sldMk cId="2358190678" sldId="274"/>
            <ac:spMk id="8" creationId="{33169110-50EC-3334-B878-D6223445F40B}"/>
          </ac:spMkLst>
        </pc:spChg>
        <pc:spChg chg="add mod">
          <ac:chgData name="Jinhong Brejnholt (JINB)" userId="b8219c71-9da7-4a12-aded-a071d88b9102" providerId="ADAL" clId="{8C1D29FC-3003-44F4-BCC3-E324975BB585}" dt="2023-08-27T19:49:22.894" v="1297" actId="207"/>
          <ac:spMkLst>
            <pc:docMk/>
            <pc:sldMk cId="2358190678" sldId="274"/>
            <ac:spMk id="9" creationId="{719158D4-20AE-E026-60A2-D0F29BA20CBF}"/>
          </ac:spMkLst>
        </pc:spChg>
        <pc:spChg chg="add mod">
          <ac:chgData name="Jinhong Brejnholt (JINB)" userId="b8219c71-9da7-4a12-aded-a071d88b9102" providerId="ADAL" clId="{8C1D29FC-3003-44F4-BCC3-E324975BB585}" dt="2023-08-27T19:49:20.673" v="1296" actId="207"/>
          <ac:spMkLst>
            <pc:docMk/>
            <pc:sldMk cId="2358190678" sldId="274"/>
            <ac:spMk id="10" creationId="{BF38C910-84D8-82CC-E682-0D4D67A01017}"/>
          </ac:spMkLst>
        </pc:spChg>
        <pc:spChg chg="add mod">
          <ac:chgData name="Jinhong Brejnholt (JINB)" userId="b8219c71-9da7-4a12-aded-a071d88b9102" providerId="ADAL" clId="{8C1D29FC-3003-44F4-BCC3-E324975BB585}" dt="2023-08-27T19:49:36.136" v="1298" actId="207"/>
          <ac:spMkLst>
            <pc:docMk/>
            <pc:sldMk cId="2358190678" sldId="274"/>
            <ac:spMk id="11" creationId="{266A5F9C-E4A2-981A-EA3B-4EB48E0D4BB2}"/>
          </ac:spMkLst>
        </pc:spChg>
        <pc:picChg chg="mod">
          <ac:chgData name="Jinhong Brejnholt (JINB)" userId="b8219c71-9da7-4a12-aded-a071d88b9102" providerId="ADAL" clId="{8C1D29FC-3003-44F4-BCC3-E324975BB585}" dt="2023-08-27T19:49:07.893" v="1294"/>
          <ac:picMkLst>
            <pc:docMk/>
            <pc:sldMk cId="2358190678" sldId="274"/>
            <ac:picMk id="4" creationId="{02E2FAC4-8F37-365E-8C9B-6F3A359F6A91}"/>
          </ac:picMkLst>
        </pc:picChg>
      </pc:sldChg>
    </pc:docChg>
  </pc:docChgLst>
  <pc:docChgLst>
    <pc:chgData name="Jinhong Brejnholt (JINB)" userId="b8219c71-9da7-4a12-aded-a071d88b9102" providerId="ADAL" clId="{29E68354-3A7B-45B3-991F-8AC8B0CC9270}"/>
    <pc:docChg chg="undo custSel addSld delSld modSld sldOrd">
      <pc:chgData name="Jinhong Brejnholt (JINB)" userId="b8219c71-9da7-4a12-aded-a071d88b9102" providerId="ADAL" clId="{29E68354-3A7B-45B3-991F-8AC8B0CC9270}" dt="2023-11-17T08:41:52.918" v="957" actId="20577"/>
      <pc:docMkLst>
        <pc:docMk/>
      </pc:docMkLst>
      <pc:sldChg chg="addSp delSp modSp mod setClrOvrMap">
        <pc:chgData name="Jinhong Brejnholt (JINB)" userId="b8219c71-9da7-4a12-aded-a071d88b9102" providerId="ADAL" clId="{29E68354-3A7B-45B3-991F-8AC8B0CC9270}" dt="2023-11-15T13:34:08.735" v="803" actId="26606"/>
        <pc:sldMkLst>
          <pc:docMk/>
          <pc:sldMk cId="2367757329" sldId="257"/>
        </pc:sldMkLst>
        <pc:spChg chg="mod">
          <ac:chgData name="Jinhong Brejnholt (JINB)" userId="b8219c71-9da7-4a12-aded-a071d88b9102" providerId="ADAL" clId="{29E68354-3A7B-45B3-991F-8AC8B0CC9270}" dt="2023-11-15T13:34:08.735" v="803" actId="26606"/>
          <ac:spMkLst>
            <pc:docMk/>
            <pc:sldMk cId="2367757329" sldId="257"/>
            <ac:spMk id="2" creationId="{703B912C-2870-3DC1-14D0-550D9028F951}"/>
          </ac:spMkLst>
        </pc:spChg>
        <pc:spChg chg="mod">
          <ac:chgData name="Jinhong Brejnholt (JINB)" userId="b8219c71-9da7-4a12-aded-a071d88b9102" providerId="ADAL" clId="{29E68354-3A7B-45B3-991F-8AC8B0CC9270}" dt="2023-11-15T13:34:08.735" v="803" actId="26606"/>
          <ac:spMkLst>
            <pc:docMk/>
            <pc:sldMk cId="2367757329" sldId="257"/>
            <ac:spMk id="3" creationId="{5DD965FE-0896-C096-BC46-84A121C0C866}"/>
          </ac:spMkLst>
        </pc:spChg>
        <pc:spChg chg="del">
          <ac:chgData name="Jinhong Brejnholt (JINB)" userId="b8219c71-9da7-4a12-aded-a071d88b9102" providerId="ADAL" clId="{29E68354-3A7B-45B3-991F-8AC8B0CC9270}" dt="2023-11-15T13:34:08.735" v="803" actId="26606"/>
          <ac:spMkLst>
            <pc:docMk/>
            <pc:sldMk cId="2367757329" sldId="257"/>
            <ac:spMk id="12" creationId="{19C0D743-B1D4-4E51-9DA7-C7D5DFB38BA1}"/>
          </ac:spMkLst>
        </pc:spChg>
        <pc:spChg chg="del">
          <ac:chgData name="Jinhong Brejnholt (JINB)" userId="b8219c71-9da7-4a12-aded-a071d88b9102" providerId="ADAL" clId="{29E68354-3A7B-45B3-991F-8AC8B0CC9270}" dt="2023-11-15T13:34:08.735" v="803" actId="26606"/>
          <ac:spMkLst>
            <pc:docMk/>
            <pc:sldMk cId="2367757329" sldId="257"/>
            <ac:spMk id="14" creationId="{9C79E85A-4471-4765-8CC6-CC72735E6DCE}"/>
          </ac:spMkLst>
        </pc:spChg>
        <pc:spChg chg="add">
          <ac:chgData name="Jinhong Brejnholt (JINB)" userId="b8219c71-9da7-4a12-aded-a071d88b9102" providerId="ADAL" clId="{29E68354-3A7B-45B3-991F-8AC8B0CC9270}" dt="2023-11-15T13:34:08.735" v="803" actId="26606"/>
          <ac:spMkLst>
            <pc:docMk/>
            <pc:sldMk cId="2367757329" sldId="257"/>
            <ac:spMk id="1031" creationId="{990D0034-F768-41E7-85D4-F38C4DE85770}"/>
          </ac:spMkLst>
        </pc:spChg>
        <pc:picChg chg="mod ord">
          <ac:chgData name="Jinhong Brejnholt (JINB)" userId="b8219c71-9da7-4a12-aded-a071d88b9102" providerId="ADAL" clId="{29E68354-3A7B-45B3-991F-8AC8B0CC9270}" dt="2023-11-15T13:34:08.735" v="803" actId="26606"/>
          <ac:picMkLst>
            <pc:docMk/>
            <pc:sldMk cId="2367757329" sldId="257"/>
            <ac:picMk id="5" creationId="{EE926BD1-6C73-70D3-6F1E-476E2E158CA8}"/>
          </ac:picMkLst>
        </pc:picChg>
        <pc:picChg chg="del">
          <ac:chgData name="Jinhong Brejnholt (JINB)" userId="b8219c71-9da7-4a12-aded-a071d88b9102" providerId="ADAL" clId="{29E68354-3A7B-45B3-991F-8AC8B0CC9270}" dt="2023-11-15T12:11:52.187" v="247" actId="478"/>
          <ac:picMkLst>
            <pc:docMk/>
            <pc:sldMk cId="2367757329" sldId="257"/>
            <ac:picMk id="6" creationId="{1D7410DF-01E9-A9B3-67FE-B8BBF8757C03}"/>
          </ac:picMkLst>
        </pc:picChg>
        <pc:picChg chg="add mod">
          <ac:chgData name="Jinhong Brejnholt (JINB)" userId="b8219c71-9da7-4a12-aded-a071d88b9102" providerId="ADAL" clId="{29E68354-3A7B-45B3-991F-8AC8B0CC9270}" dt="2023-11-15T12:11:55.477" v="248" actId="1076"/>
          <ac:picMkLst>
            <pc:docMk/>
            <pc:sldMk cId="2367757329" sldId="257"/>
            <ac:picMk id="1026" creationId="{EF26BA84-E67D-657D-0114-7FD9DFC5B671}"/>
          </ac:picMkLst>
        </pc:picChg>
        <pc:cxnChg chg="del">
          <ac:chgData name="Jinhong Brejnholt (JINB)" userId="b8219c71-9da7-4a12-aded-a071d88b9102" providerId="ADAL" clId="{29E68354-3A7B-45B3-991F-8AC8B0CC9270}" dt="2023-11-15T13:34:08.735" v="803" actId="26606"/>
          <ac:cxnSpMkLst>
            <pc:docMk/>
            <pc:sldMk cId="2367757329" sldId="257"/>
            <ac:cxnSpMk id="10" creationId="{22E0153F-9015-419B-A6CF-89D70D5A9093}"/>
          </ac:cxnSpMkLst>
        </pc:cxnChg>
        <pc:cxnChg chg="add">
          <ac:chgData name="Jinhong Brejnholt (JINB)" userId="b8219c71-9da7-4a12-aded-a071d88b9102" providerId="ADAL" clId="{29E68354-3A7B-45B3-991F-8AC8B0CC9270}" dt="2023-11-15T13:34:08.735" v="803" actId="26606"/>
          <ac:cxnSpMkLst>
            <pc:docMk/>
            <pc:sldMk cId="2367757329" sldId="257"/>
            <ac:cxnSpMk id="1033" creationId="{5A0A5CF6-407C-4691-8122-49DF69D0020D}"/>
          </ac:cxnSpMkLst>
        </pc:cxnChg>
      </pc:sldChg>
      <pc:sldChg chg="modSp mod">
        <pc:chgData name="Jinhong Brejnholt (JINB)" userId="b8219c71-9da7-4a12-aded-a071d88b9102" providerId="ADAL" clId="{29E68354-3A7B-45B3-991F-8AC8B0CC9270}" dt="2023-11-17T08:35:29.218" v="918" actId="1076"/>
        <pc:sldMkLst>
          <pc:docMk/>
          <pc:sldMk cId="1867024182" sldId="261"/>
        </pc:sldMkLst>
        <pc:spChg chg="mod">
          <ac:chgData name="Jinhong Brejnholt (JINB)" userId="b8219c71-9da7-4a12-aded-a071d88b9102" providerId="ADAL" clId="{29E68354-3A7B-45B3-991F-8AC8B0CC9270}" dt="2023-11-17T08:35:29.218" v="918" actId="1076"/>
          <ac:spMkLst>
            <pc:docMk/>
            <pc:sldMk cId="1867024182" sldId="261"/>
            <ac:spMk id="4" creationId="{B94C12D5-A334-47DA-595D-27D620D864CA}"/>
          </ac:spMkLst>
        </pc:spChg>
        <pc:spChg chg="mod">
          <ac:chgData name="Jinhong Brejnholt (JINB)" userId="b8219c71-9da7-4a12-aded-a071d88b9102" providerId="ADAL" clId="{29E68354-3A7B-45B3-991F-8AC8B0CC9270}" dt="2023-11-17T08:35:10.910" v="917" actId="113"/>
          <ac:spMkLst>
            <pc:docMk/>
            <pc:sldMk cId="1867024182" sldId="261"/>
            <ac:spMk id="11" creationId="{DD108E5A-242E-187E-8380-E559ACD40009}"/>
          </ac:spMkLst>
        </pc:spChg>
        <pc:spChg chg="mod">
          <ac:chgData name="Jinhong Brejnholt (JINB)" userId="b8219c71-9da7-4a12-aded-a071d88b9102" providerId="ADAL" clId="{29E68354-3A7B-45B3-991F-8AC8B0CC9270}" dt="2023-11-17T08:35:04.086" v="916" actId="20577"/>
          <ac:spMkLst>
            <pc:docMk/>
            <pc:sldMk cId="1867024182" sldId="261"/>
            <ac:spMk id="12" creationId="{906D433E-8B4E-792D-0F58-3DB817FB056B}"/>
          </ac:spMkLst>
        </pc:spChg>
      </pc:sldChg>
      <pc:sldChg chg="addSp delSp modSp add del mod setBg setClrOvrMap modNotesTx">
        <pc:chgData name="Jinhong Brejnholt (JINB)" userId="b8219c71-9da7-4a12-aded-a071d88b9102" providerId="ADAL" clId="{29E68354-3A7B-45B3-991F-8AC8B0CC9270}" dt="2023-11-17T08:41:52.918" v="957" actId="20577"/>
        <pc:sldMkLst>
          <pc:docMk/>
          <pc:sldMk cId="825823001" sldId="262"/>
        </pc:sldMkLst>
        <pc:spChg chg="mod">
          <ac:chgData name="Jinhong Brejnholt (JINB)" userId="b8219c71-9da7-4a12-aded-a071d88b9102" providerId="ADAL" clId="{29E68354-3A7B-45B3-991F-8AC8B0CC9270}" dt="2023-11-15T13:33:29.378" v="796" actId="26606"/>
          <ac:spMkLst>
            <pc:docMk/>
            <pc:sldMk cId="825823001" sldId="262"/>
            <ac:spMk id="2" creationId="{2EF58087-9718-3811-7420-0FBD048A0142}"/>
          </ac:spMkLst>
        </pc:spChg>
        <pc:spChg chg="del">
          <ac:chgData name="Jinhong Brejnholt (JINB)" userId="b8219c71-9da7-4a12-aded-a071d88b9102" providerId="ADAL" clId="{29E68354-3A7B-45B3-991F-8AC8B0CC9270}" dt="2023-11-15T13:33:29.378" v="796" actId="26606"/>
          <ac:spMkLst>
            <pc:docMk/>
            <pc:sldMk cId="825823001" sldId="262"/>
            <ac:spMk id="9" creationId="{D829E218-74FB-4455-98BE-F2C5BA8978BE}"/>
          </ac:spMkLst>
        </pc:spChg>
        <pc:spChg chg="del">
          <ac:chgData name="Jinhong Brejnholt (JINB)" userId="b8219c71-9da7-4a12-aded-a071d88b9102" providerId="ADAL" clId="{29E68354-3A7B-45B3-991F-8AC8B0CC9270}" dt="2023-11-15T13:33:29.378" v="796" actId="26606"/>
          <ac:spMkLst>
            <pc:docMk/>
            <pc:sldMk cId="825823001" sldId="262"/>
            <ac:spMk id="11" creationId="{7E8D75FD-D4F9-4D11-B70D-82EFCB4CFA5B}"/>
          </ac:spMkLst>
        </pc:spChg>
        <pc:spChg chg="del">
          <ac:chgData name="Jinhong Brejnholt (JINB)" userId="b8219c71-9da7-4a12-aded-a071d88b9102" providerId="ADAL" clId="{29E68354-3A7B-45B3-991F-8AC8B0CC9270}" dt="2023-11-15T13:33:29.378" v="796" actId="26606"/>
          <ac:spMkLst>
            <pc:docMk/>
            <pc:sldMk cId="825823001" sldId="262"/>
            <ac:spMk id="17" creationId="{DA0CA737-33FC-47E3-965A-D1C2CAA62894}"/>
          </ac:spMkLst>
        </pc:spChg>
        <pc:spChg chg="del">
          <ac:chgData name="Jinhong Brejnholt (JINB)" userId="b8219c71-9da7-4a12-aded-a071d88b9102" providerId="ADAL" clId="{29E68354-3A7B-45B3-991F-8AC8B0CC9270}" dt="2023-11-15T13:33:29.378" v="796" actId="26606"/>
          <ac:spMkLst>
            <pc:docMk/>
            <pc:sldMk cId="825823001" sldId="262"/>
            <ac:spMk id="19" creationId="{22189942-24EB-488E-8B69-EB80F7E53E36}"/>
          </ac:spMkLst>
        </pc:spChg>
        <pc:spChg chg="add">
          <ac:chgData name="Jinhong Brejnholt (JINB)" userId="b8219c71-9da7-4a12-aded-a071d88b9102" providerId="ADAL" clId="{29E68354-3A7B-45B3-991F-8AC8B0CC9270}" dt="2023-11-15T13:33:29.378" v="796" actId="26606"/>
          <ac:spMkLst>
            <pc:docMk/>
            <pc:sldMk cId="825823001" sldId="262"/>
            <ac:spMk id="24" creationId="{F240A2FC-E2C3-458D-96B4-5DF9028D93A5}"/>
          </ac:spMkLst>
        </pc:spChg>
        <pc:spChg chg="add">
          <ac:chgData name="Jinhong Brejnholt (JINB)" userId="b8219c71-9da7-4a12-aded-a071d88b9102" providerId="ADAL" clId="{29E68354-3A7B-45B3-991F-8AC8B0CC9270}" dt="2023-11-15T13:33:29.378" v="796" actId="26606"/>
          <ac:spMkLst>
            <pc:docMk/>
            <pc:sldMk cId="825823001" sldId="262"/>
            <ac:spMk id="26" creationId="{5F097929-F3D6-4D1F-8AFC-CF348171A9E1}"/>
          </ac:spMkLst>
        </pc:spChg>
        <pc:spChg chg="add">
          <ac:chgData name="Jinhong Brejnholt (JINB)" userId="b8219c71-9da7-4a12-aded-a071d88b9102" providerId="ADAL" clId="{29E68354-3A7B-45B3-991F-8AC8B0CC9270}" dt="2023-11-15T13:33:29.378" v="796" actId="26606"/>
          <ac:spMkLst>
            <pc:docMk/>
            <pc:sldMk cId="825823001" sldId="262"/>
            <ac:spMk id="30" creationId="{34461041-8413-4023-ABA7-9E499B0AD995}"/>
          </ac:spMkLst>
        </pc:spChg>
        <pc:spChg chg="add">
          <ac:chgData name="Jinhong Brejnholt (JINB)" userId="b8219c71-9da7-4a12-aded-a071d88b9102" providerId="ADAL" clId="{29E68354-3A7B-45B3-991F-8AC8B0CC9270}" dt="2023-11-15T13:33:29.378" v="796" actId="26606"/>
          <ac:spMkLst>
            <pc:docMk/>
            <pc:sldMk cId="825823001" sldId="262"/>
            <ac:spMk id="34" creationId="{D841E764-4629-49E0-994A-6F92FEFB9B5D}"/>
          </ac:spMkLst>
        </pc:spChg>
        <pc:spChg chg="add">
          <ac:chgData name="Jinhong Brejnholt (JINB)" userId="b8219c71-9da7-4a12-aded-a071d88b9102" providerId="ADAL" clId="{29E68354-3A7B-45B3-991F-8AC8B0CC9270}" dt="2023-11-15T13:33:29.378" v="796" actId="26606"/>
          <ac:spMkLst>
            <pc:docMk/>
            <pc:sldMk cId="825823001" sldId="262"/>
            <ac:spMk id="36" creationId="{95635077-9890-4CC8-9792-28743EBFE01D}"/>
          </ac:spMkLst>
        </pc:spChg>
        <pc:picChg chg="add mod">
          <ac:chgData name="Jinhong Brejnholt (JINB)" userId="b8219c71-9da7-4a12-aded-a071d88b9102" providerId="ADAL" clId="{29E68354-3A7B-45B3-991F-8AC8B0CC9270}" dt="2023-11-15T12:12:43.762" v="267"/>
          <ac:picMkLst>
            <pc:docMk/>
            <pc:sldMk cId="825823001" sldId="262"/>
            <ac:picMk id="3" creationId="{B9014A38-4268-5ED1-1134-4660C7E369A7}"/>
          </ac:picMkLst>
        </pc:picChg>
        <pc:picChg chg="mod ord">
          <ac:chgData name="Jinhong Brejnholt (JINB)" userId="b8219c71-9da7-4a12-aded-a071d88b9102" providerId="ADAL" clId="{29E68354-3A7B-45B3-991F-8AC8B0CC9270}" dt="2023-11-15T13:33:29.378" v="796" actId="26606"/>
          <ac:picMkLst>
            <pc:docMk/>
            <pc:sldMk cId="825823001" sldId="262"/>
            <ac:picMk id="4" creationId="{06E1578A-4C2C-FCE7-2634-816B109C4FD6}"/>
          </ac:picMkLst>
        </pc:picChg>
        <pc:picChg chg="del">
          <ac:chgData name="Jinhong Brejnholt (JINB)" userId="b8219c71-9da7-4a12-aded-a071d88b9102" providerId="ADAL" clId="{29E68354-3A7B-45B3-991F-8AC8B0CC9270}" dt="2023-11-15T12:12:43.499" v="266" actId="478"/>
          <ac:picMkLst>
            <pc:docMk/>
            <pc:sldMk cId="825823001" sldId="262"/>
            <ac:picMk id="5" creationId="{6AC925E7-180E-D2BA-FB7F-4C60E611327B}"/>
          </ac:picMkLst>
        </pc:picChg>
        <pc:cxnChg chg="del">
          <ac:chgData name="Jinhong Brejnholt (JINB)" userId="b8219c71-9da7-4a12-aded-a071d88b9102" providerId="ADAL" clId="{29E68354-3A7B-45B3-991F-8AC8B0CC9270}" dt="2023-11-15T13:33:29.378" v="796" actId="26606"/>
          <ac:cxnSpMkLst>
            <pc:docMk/>
            <pc:sldMk cId="825823001" sldId="262"/>
            <ac:cxnSpMk id="13" creationId="{1F5DC8C3-BA5F-4EED-BB9A-A14272BD82A1}"/>
          </ac:cxnSpMkLst>
        </pc:cxnChg>
        <pc:cxnChg chg="del">
          <ac:chgData name="Jinhong Brejnholt (JINB)" userId="b8219c71-9da7-4a12-aded-a071d88b9102" providerId="ADAL" clId="{29E68354-3A7B-45B3-991F-8AC8B0CC9270}" dt="2023-11-15T13:33:29.378" v="796" actId="26606"/>
          <ac:cxnSpMkLst>
            <pc:docMk/>
            <pc:sldMk cId="825823001" sldId="262"/>
            <ac:cxnSpMk id="15" creationId="{F3CC58E3-BDF9-495D-9327-85F68058BE32}"/>
          </ac:cxnSpMkLst>
        </pc:cxnChg>
        <pc:cxnChg chg="add">
          <ac:chgData name="Jinhong Brejnholt (JINB)" userId="b8219c71-9da7-4a12-aded-a071d88b9102" providerId="ADAL" clId="{29E68354-3A7B-45B3-991F-8AC8B0CC9270}" dt="2023-11-15T13:33:29.378" v="796" actId="26606"/>
          <ac:cxnSpMkLst>
            <pc:docMk/>
            <pc:sldMk cId="825823001" sldId="262"/>
            <ac:cxnSpMk id="28" creationId="{43074C91-9045-414B-B5F9-567DAE3EED25}"/>
          </ac:cxnSpMkLst>
        </pc:cxnChg>
        <pc:cxnChg chg="add">
          <ac:chgData name="Jinhong Brejnholt (JINB)" userId="b8219c71-9da7-4a12-aded-a071d88b9102" providerId="ADAL" clId="{29E68354-3A7B-45B3-991F-8AC8B0CC9270}" dt="2023-11-15T13:33:29.378" v="796" actId="26606"/>
          <ac:cxnSpMkLst>
            <pc:docMk/>
            <pc:sldMk cId="825823001" sldId="262"/>
            <ac:cxnSpMk id="32" creationId="{F05BCF04-4702-43D0-BE8F-DBF6C2F65131}"/>
          </ac:cxnSpMkLst>
        </pc:cxnChg>
      </pc:sldChg>
      <pc:sldChg chg="addSp delSp modSp mod setClrOvrMap">
        <pc:chgData name="Jinhong Brejnholt (JINB)" userId="b8219c71-9da7-4a12-aded-a071d88b9102" providerId="ADAL" clId="{29E68354-3A7B-45B3-991F-8AC8B0CC9270}" dt="2023-11-15T13:30:27.792" v="741" actId="26606"/>
        <pc:sldMkLst>
          <pc:docMk/>
          <pc:sldMk cId="1527708552" sldId="263"/>
        </pc:sldMkLst>
        <pc:spChg chg="mod">
          <ac:chgData name="Jinhong Brejnholt (JINB)" userId="b8219c71-9da7-4a12-aded-a071d88b9102" providerId="ADAL" clId="{29E68354-3A7B-45B3-991F-8AC8B0CC9270}" dt="2023-11-15T13:30:27.792" v="741" actId="26606"/>
          <ac:spMkLst>
            <pc:docMk/>
            <pc:sldMk cId="1527708552" sldId="263"/>
            <ac:spMk id="2" creationId="{94019042-BF62-54C7-602E-9E08E6EDAA97}"/>
          </ac:spMkLst>
        </pc:spChg>
        <pc:spChg chg="mod">
          <ac:chgData name="Jinhong Brejnholt (JINB)" userId="b8219c71-9da7-4a12-aded-a071d88b9102" providerId="ADAL" clId="{29E68354-3A7B-45B3-991F-8AC8B0CC9270}" dt="2023-11-15T13:30:27.792" v="741" actId="26606"/>
          <ac:spMkLst>
            <pc:docMk/>
            <pc:sldMk cId="1527708552" sldId="263"/>
            <ac:spMk id="3" creationId="{4C5EC4A0-8F1B-DF2A-127B-7007874700AC}"/>
          </ac:spMkLst>
        </pc:spChg>
        <pc:spChg chg="del">
          <ac:chgData name="Jinhong Brejnholt (JINB)" userId="b8219c71-9da7-4a12-aded-a071d88b9102" providerId="ADAL" clId="{29E68354-3A7B-45B3-991F-8AC8B0CC9270}" dt="2023-11-15T13:30:27.792" v="741" actId="26606"/>
          <ac:spMkLst>
            <pc:docMk/>
            <pc:sldMk cId="1527708552" sldId="263"/>
            <ac:spMk id="33" creationId="{11A978AA-7672-42C4-B5ED-55539D564D6E}"/>
          </ac:spMkLst>
        </pc:spChg>
        <pc:spChg chg="del">
          <ac:chgData name="Jinhong Brejnholt (JINB)" userId="b8219c71-9da7-4a12-aded-a071d88b9102" providerId="ADAL" clId="{29E68354-3A7B-45B3-991F-8AC8B0CC9270}" dt="2023-11-15T13:30:27.792" v="741" actId="26606"/>
          <ac:spMkLst>
            <pc:docMk/>
            <pc:sldMk cId="1527708552" sldId="263"/>
            <ac:spMk id="35" creationId="{7B938393-3C03-4A4C-9BEF-927DC2366562}"/>
          </ac:spMkLst>
        </pc:spChg>
        <pc:spChg chg="del">
          <ac:chgData name="Jinhong Brejnholt (JINB)" userId="b8219c71-9da7-4a12-aded-a071d88b9102" providerId="ADAL" clId="{29E68354-3A7B-45B3-991F-8AC8B0CC9270}" dt="2023-11-15T13:30:27.792" v="741" actId="26606"/>
          <ac:spMkLst>
            <pc:docMk/>
            <pc:sldMk cId="1527708552" sldId="263"/>
            <ac:spMk id="37" creationId="{A092A857-B226-45FB-955B-CBB2C1B5318E}"/>
          </ac:spMkLst>
        </pc:spChg>
        <pc:spChg chg="add">
          <ac:chgData name="Jinhong Brejnholt (JINB)" userId="b8219c71-9da7-4a12-aded-a071d88b9102" providerId="ADAL" clId="{29E68354-3A7B-45B3-991F-8AC8B0CC9270}" dt="2023-11-15T13:30:27.792" v="741" actId="26606"/>
          <ac:spMkLst>
            <pc:docMk/>
            <pc:sldMk cId="1527708552" sldId="263"/>
            <ac:spMk id="42" creationId="{35230A27-1553-42F8-99D7-829868E13715}"/>
          </ac:spMkLst>
        </pc:spChg>
        <pc:spChg chg="add">
          <ac:chgData name="Jinhong Brejnholt (JINB)" userId="b8219c71-9da7-4a12-aded-a071d88b9102" providerId="ADAL" clId="{29E68354-3A7B-45B3-991F-8AC8B0CC9270}" dt="2023-11-15T13:30:27.792" v="741" actId="26606"/>
          <ac:spMkLst>
            <pc:docMk/>
            <pc:sldMk cId="1527708552" sldId="263"/>
            <ac:spMk id="44" creationId="{A772232D-B4D6-429F-B3D1-2D9891B85E08}"/>
          </ac:spMkLst>
        </pc:spChg>
        <pc:picChg chg="del">
          <ac:chgData name="Jinhong Brejnholt (JINB)" userId="b8219c71-9da7-4a12-aded-a071d88b9102" providerId="ADAL" clId="{29E68354-3A7B-45B3-991F-8AC8B0CC9270}" dt="2023-11-15T12:12:02.357" v="249" actId="478"/>
          <ac:picMkLst>
            <pc:docMk/>
            <pc:sldMk cId="1527708552" sldId="263"/>
            <ac:picMk id="4" creationId="{C442BA27-3BE0-AB20-4553-6B7279C09993}"/>
          </ac:picMkLst>
        </pc:picChg>
        <pc:picChg chg="add mod">
          <ac:chgData name="Jinhong Brejnholt (JINB)" userId="b8219c71-9da7-4a12-aded-a071d88b9102" providerId="ADAL" clId="{29E68354-3A7B-45B3-991F-8AC8B0CC9270}" dt="2023-11-15T12:12:02.949" v="250"/>
          <ac:picMkLst>
            <pc:docMk/>
            <pc:sldMk cId="1527708552" sldId="263"/>
            <ac:picMk id="5" creationId="{CB875673-1EA3-5105-68C4-E93B4F60EB66}"/>
          </ac:picMkLst>
        </pc:picChg>
        <pc:cxnChg chg="add">
          <ac:chgData name="Jinhong Brejnholt (JINB)" userId="b8219c71-9da7-4a12-aded-a071d88b9102" providerId="ADAL" clId="{29E68354-3A7B-45B3-991F-8AC8B0CC9270}" dt="2023-11-15T13:30:27.792" v="741" actId="26606"/>
          <ac:cxnSpMkLst>
            <pc:docMk/>
            <pc:sldMk cId="1527708552" sldId="263"/>
            <ac:cxnSpMk id="46" creationId="{02CC3441-26B3-4381-B3DF-8AE3C288BC0D}"/>
          </ac:cxnSpMkLst>
        </pc:cxnChg>
      </pc:sldChg>
      <pc:sldChg chg="addSp delSp modSp mod">
        <pc:chgData name="Jinhong Brejnholt (JINB)" userId="b8219c71-9da7-4a12-aded-a071d88b9102" providerId="ADAL" clId="{29E68354-3A7B-45B3-991F-8AC8B0CC9270}" dt="2023-11-15T12:54:29.593" v="282" actId="1076"/>
        <pc:sldMkLst>
          <pc:docMk/>
          <pc:sldMk cId="4144916933" sldId="264"/>
        </pc:sldMkLst>
        <pc:picChg chg="del">
          <ac:chgData name="Jinhong Brejnholt (JINB)" userId="b8219c71-9da7-4a12-aded-a071d88b9102" providerId="ADAL" clId="{29E68354-3A7B-45B3-991F-8AC8B0CC9270}" dt="2023-11-15T12:12:07.807" v="251" actId="478"/>
          <ac:picMkLst>
            <pc:docMk/>
            <pc:sldMk cId="4144916933" sldId="264"/>
            <ac:picMk id="4" creationId="{607C6473-9DD1-2B2C-07E0-B5F62CCDC232}"/>
          </ac:picMkLst>
        </pc:picChg>
        <pc:picChg chg="add mod">
          <ac:chgData name="Jinhong Brejnholt (JINB)" userId="b8219c71-9da7-4a12-aded-a071d88b9102" providerId="ADAL" clId="{29E68354-3A7B-45B3-991F-8AC8B0CC9270}" dt="2023-11-15T12:12:08.069" v="252"/>
          <ac:picMkLst>
            <pc:docMk/>
            <pc:sldMk cId="4144916933" sldId="264"/>
            <ac:picMk id="5" creationId="{AE873E3B-520F-A69F-3B95-6B8523129AD0}"/>
          </ac:picMkLst>
        </pc:picChg>
        <pc:picChg chg="add mod">
          <ac:chgData name="Jinhong Brejnholt (JINB)" userId="b8219c71-9da7-4a12-aded-a071d88b9102" providerId="ADAL" clId="{29E68354-3A7B-45B3-991F-8AC8B0CC9270}" dt="2023-11-15T12:54:29.593" v="282" actId="1076"/>
          <ac:picMkLst>
            <pc:docMk/>
            <pc:sldMk cId="4144916933" sldId="264"/>
            <ac:picMk id="7" creationId="{34E59D4F-BF66-CC34-EE70-5167667BB241}"/>
          </ac:picMkLst>
        </pc:picChg>
      </pc:sldChg>
      <pc:sldChg chg="addSp delSp modSp mod ord delAnim modAnim setClrOvrMap">
        <pc:chgData name="Jinhong Brejnholt (JINB)" userId="b8219c71-9da7-4a12-aded-a071d88b9102" providerId="ADAL" clId="{29E68354-3A7B-45B3-991F-8AC8B0CC9270}" dt="2023-11-17T08:38:37.051" v="934" actId="1076"/>
        <pc:sldMkLst>
          <pc:docMk/>
          <pc:sldMk cId="1425170741" sldId="265"/>
        </pc:sldMkLst>
        <pc:spChg chg="mod">
          <ac:chgData name="Jinhong Brejnholt (JINB)" userId="b8219c71-9da7-4a12-aded-a071d88b9102" providerId="ADAL" clId="{29E68354-3A7B-45B3-991F-8AC8B0CC9270}" dt="2023-11-15T13:30:50.844" v="742" actId="26606"/>
          <ac:spMkLst>
            <pc:docMk/>
            <pc:sldMk cId="1425170741" sldId="265"/>
            <ac:spMk id="2" creationId="{1F3E7BE1-DA1F-1C1B-4595-123086B537A5}"/>
          </ac:spMkLst>
        </pc:spChg>
        <pc:spChg chg="add del mod">
          <ac:chgData name="Jinhong Brejnholt (JINB)" userId="b8219c71-9da7-4a12-aded-a071d88b9102" providerId="ADAL" clId="{29E68354-3A7B-45B3-991F-8AC8B0CC9270}" dt="2023-11-17T08:38:09.058" v="930" actId="478"/>
          <ac:spMkLst>
            <pc:docMk/>
            <pc:sldMk cId="1425170741" sldId="265"/>
            <ac:spMk id="5" creationId="{1B525808-9ADE-C40B-587B-72844446F211}"/>
          </ac:spMkLst>
        </pc:spChg>
        <pc:spChg chg="del">
          <ac:chgData name="Jinhong Brejnholt (JINB)" userId="b8219c71-9da7-4a12-aded-a071d88b9102" providerId="ADAL" clId="{29E68354-3A7B-45B3-991F-8AC8B0CC9270}" dt="2023-11-15T13:30:50.844" v="742" actId="26606"/>
          <ac:spMkLst>
            <pc:docMk/>
            <pc:sldMk cId="1425170741" sldId="265"/>
            <ac:spMk id="7" creationId="{09C6193C-9586-A72C-32AC-345F237E621C}"/>
          </ac:spMkLst>
        </pc:spChg>
        <pc:spChg chg="del">
          <ac:chgData name="Jinhong Brejnholt (JINB)" userId="b8219c71-9da7-4a12-aded-a071d88b9102" providerId="ADAL" clId="{29E68354-3A7B-45B3-991F-8AC8B0CC9270}" dt="2023-11-15T13:30:50.844" v="742" actId="26606"/>
          <ac:spMkLst>
            <pc:docMk/>
            <pc:sldMk cId="1425170741" sldId="265"/>
            <ac:spMk id="33" creationId="{11A978AA-7672-42C4-B5ED-55539D564D6E}"/>
          </ac:spMkLst>
        </pc:spChg>
        <pc:spChg chg="del">
          <ac:chgData name="Jinhong Brejnholt (JINB)" userId="b8219c71-9da7-4a12-aded-a071d88b9102" providerId="ADAL" clId="{29E68354-3A7B-45B3-991F-8AC8B0CC9270}" dt="2023-11-15T13:30:50.844" v="742" actId="26606"/>
          <ac:spMkLst>
            <pc:docMk/>
            <pc:sldMk cId="1425170741" sldId="265"/>
            <ac:spMk id="35" creationId="{7B938393-3C03-4A4C-9BEF-927DC2366562}"/>
          </ac:spMkLst>
        </pc:spChg>
        <pc:spChg chg="del">
          <ac:chgData name="Jinhong Brejnholt (JINB)" userId="b8219c71-9da7-4a12-aded-a071d88b9102" providerId="ADAL" clId="{29E68354-3A7B-45B3-991F-8AC8B0CC9270}" dt="2023-11-15T13:30:50.844" v="742" actId="26606"/>
          <ac:spMkLst>
            <pc:docMk/>
            <pc:sldMk cId="1425170741" sldId="265"/>
            <ac:spMk id="37" creationId="{A092A857-B226-45FB-955B-CBB2C1B5318E}"/>
          </ac:spMkLst>
        </pc:spChg>
        <pc:graphicFrameChg chg="add mod">
          <ac:chgData name="Jinhong Brejnholt (JINB)" userId="b8219c71-9da7-4a12-aded-a071d88b9102" providerId="ADAL" clId="{29E68354-3A7B-45B3-991F-8AC8B0CC9270}" dt="2023-11-15T13:31:00.909" v="747" actId="20577"/>
          <ac:graphicFrameMkLst>
            <pc:docMk/>
            <pc:sldMk cId="1425170741" sldId="265"/>
            <ac:graphicFrameMk id="39" creationId="{D8C64073-FBAB-EED3-794C-ECD349433781}"/>
          </ac:graphicFrameMkLst>
        </pc:graphicFrameChg>
        <pc:picChg chg="add mod">
          <ac:chgData name="Jinhong Brejnholt (JINB)" userId="b8219c71-9da7-4a12-aded-a071d88b9102" providerId="ADAL" clId="{29E68354-3A7B-45B3-991F-8AC8B0CC9270}" dt="2023-11-15T12:12:12.417" v="254"/>
          <ac:picMkLst>
            <pc:docMk/>
            <pc:sldMk cId="1425170741" sldId="265"/>
            <ac:picMk id="3" creationId="{FDD6BCC1-ABF2-FD9B-2061-D3343A2FCB97}"/>
          </ac:picMkLst>
        </pc:picChg>
        <pc:picChg chg="del">
          <ac:chgData name="Jinhong Brejnholt (JINB)" userId="b8219c71-9da7-4a12-aded-a071d88b9102" providerId="ADAL" clId="{29E68354-3A7B-45B3-991F-8AC8B0CC9270}" dt="2023-11-15T12:12:12.163" v="253" actId="478"/>
          <ac:picMkLst>
            <pc:docMk/>
            <pc:sldMk cId="1425170741" sldId="265"/>
            <ac:picMk id="4" creationId="{69C8429D-50B4-C077-1182-53D3C798C8C5}"/>
          </ac:picMkLst>
        </pc:picChg>
        <pc:cxnChg chg="add mod">
          <ac:chgData name="Jinhong Brejnholt (JINB)" userId="b8219c71-9da7-4a12-aded-a071d88b9102" providerId="ADAL" clId="{29E68354-3A7B-45B3-991F-8AC8B0CC9270}" dt="2023-11-17T08:38:37.051" v="934" actId="1076"/>
          <ac:cxnSpMkLst>
            <pc:docMk/>
            <pc:sldMk cId="1425170741" sldId="265"/>
            <ac:cxnSpMk id="8" creationId="{C449548F-06EB-B1A2-3705-23ACD119C55D}"/>
          </ac:cxnSpMkLst>
        </pc:cxnChg>
      </pc:sldChg>
      <pc:sldChg chg="addSp delSp modSp mod">
        <pc:chgData name="Jinhong Brejnholt (JINB)" userId="b8219c71-9da7-4a12-aded-a071d88b9102" providerId="ADAL" clId="{29E68354-3A7B-45B3-991F-8AC8B0CC9270}" dt="2023-11-15T12:12:16.905" v="256"/>
        <pc:sldMkLst>
          <pc:docMk/>
          <pc:sldMk cId="571621407" sldId="266"/>
        </pc:sldMkLst>
        <pc:picChg chg="add mod">
          <ac:chgData name="Jinhong Brejnholt (JINB)" userId="b8219c71-9da7-4a12-aded-a071d88b9102" providerId="ADAL" clId="{29E68354-3A7B-45B3-991F-8AC8B0CC9270}" dt="2023-11-15T12:12:16.905" v="256"/>
          <ac:picMkLst>
            <pc:docMk/>
            <pc:sldMk cId="571621407" sldId="266"/>
            <ac:picMk id="3" creationId="{FDDA05C7-ADBE-92AC-C01E-37807FAD22D1}"/>
          </ac:picMkLst>
        </pc:picChg>
        <pc:picChg chg="del">
          <ac:chgData name="Jinhong Brejnholt (JINB)" userId="b8219c71-9da7-4a12-aded-a071d88b9102" providerId="ADAL" clId="{29E68354-3A7B-45B3-991F-8AC8B0CC9270}" dt="2023-11-15T12:12:16.391" v="255" actId="478"/>
          <ac:picMkLst>
            <pc:docMk/>
            <pc:sldMk cId="571621407" sldId="266"/>
            <ac:picMk id="4" creationId="{167C2E5C-7554-31C5-52AD-8D4AAE89A462}"/>
          </ac:picMkLst>
        </pc:picChg>
      </pc:sldChg>
      <pc:sldChg chg="addSp delSp modSp mod setClrOvrMap">
        <pc:chgData name="Jinhong Brejnholt (JINB)" userId="b8219c71-9da7-4a12-aded-a071d88b9102" providerId="ADAL" clId="{29E68354-3A7B-45B3-991F-8AC8B0CC9270}" dt="2023-11-15T13:31:31.462" v="750"/>
        <pc:sldMkLst>
          <pc:docMk/>
          <pc:sldMk cId="2239781131" sldId="267"/>
        </pc:sldMkLst>
        <pc:spChg chg="mod">
          <ac:chgData name="Jinhong Brejnholt (JINB)" userId="b8219c71-9da7-4a12-aded-a071d88b9102" providerId="ADAL" clId="{29E68354-3A7B-45B3-991F-8AC8B0CC9270}" dt="2023-11-15T13:31:29.701" v="749" actId="26606"/>
          <ac:spMkLst>
            <pc:docMk/>
            <pc:sldMk cId="2239781131" sldId="267"/>
            <ac:spMk id="2" creationId="{1F3E7BE1-DA1F-1C1B-4595-123086B537A5}"/>
          </ac:spMkLst>
        </pc:spChg>
        <pc:spChg chg="mod">
          <ac:chgData name="Jinhong Brejnholt (JINB)" userId="b8219c71-9da7-4a12-aded-a071d88b9102" providerId="ADAL" clId="{29E68354-3A7B-45B3-991F-8AC8B0CC9270}" dt="2023-11-15T13:31:29.701" v="749" actId="26606"/>
          <ac:spMkLst>
            <pc:docMk/>
            <pc:sldMk cId="2239781131" sldId="267"/>
            <ac:spMk id="3" creationId="{09C6193C-9586-A72C-32AC-345F237E621C}"/>
          </ac:spMkLst>
        </pc:spChg>
        <pc:spChg chg="del">
          <ac:chgData name="Jinhong Brejnholt (JINB)" userId="b8219c71-9da7-4a12-aded-a071d88b9102" providerId="ADAL" clId="{29E68354-3A7B-45B3-991F-8AC8B0CC9270}" dt="2023-11-15T13:31:29.701" v="749" actId="26606"/>
          <ac:spMkLst>
            <pc:docMk/>
            <pc:sldMk cId="2239781131" sldId="267"/>
            <ac:spMk id="41" creationId="{11A978AA-7672-42C4-B5ED-55539D564D6E}"/>
          </ac:spMkLst>
        </pc:spChg>
        <pc:spChg chg="del">
          <ac:chgData name="Jinhong Brejnholt (JINB)" userId="b8219c71-9da7-4a12-aded-a071d88b9102" providerId="ADAL" clId="{29E68354-3A7B-45B3-991F-8AC8B0CC9270}" dt="2023-11-15T13:31:29.701" v="749" actId="26606"/>
          <ac:spMkLst>
            <pc:docMk/>
            <pc:sldMk cId="2239781131" sldId="267"/>
            <ac:spMk id="42" creationId="{7B938393-3C03-4A4C-9BEF-927DC2366562}"/>
          </ac:spMkLst>
        </pc:spChg>
        <pc:spChg chg="del">
          <ac:chgData name="Jinhong Brejnholt (JINB)" userId="b8219c71-9da7-4a12-aded-a071d88b9102" providerId="ADAL" clId="{29E68354-3A7B-45B3-991F-8AC8B0CC9270}" dt="2023-11-15T13:31:29.701" v="749" actId="26606"/>
          <ac:spMkLst>
            <pc:docMk/>
            <pc:sldMk cId="2239781131" sldId="267"/>
            <ac:spMk id="43" creationId="{A092A857-B226-45FB-955B-CBB2C1B5318E}"/>
          </ac:spMkLst>
        </pc:spChg>
        <pc:spChg chg="add">
          <ac:chgData name="Jinhong Brejnholt (JINB)" userId="b8219c71-9da7-4a12-aded-a071d88b9102" providerId="ADAL" clId="{29E68354-3A7B-45B3-991F-8AC8B0CC9270}" dt="2023-11-15T13:31:29.701" v="749" actId="26606"/>
          <ac:spMkLst>
            <pc:docMk/>
            <pc:sldMk cId="2239781131" sldId="267"/>
            <ac:spMk id="50" creationId="{F64BBAA4-C62B-4146-B49F-FE4CC4655EE0}"/>
          </ac:spMkLst>
        </pc:spChg>
        <pc:spChg chg="add">
          <ac:chgData name="Jinhong Brejnholt (JINB)" userId="b8219c71-9da7-4a12-aded-a071d88b9102" providerId="ADAL" clId="{29E68354-3A7B-45B3-991F-8AC8B0CC9270}" dt="2023-11-15T13:31:29.701" v="749" actId="26606"/>
          <ac:spMkLst>
            <pc:docMk/>
            <pc:sldMk cId="2239781131" sldId="267"/>
            <ac:spMk id="52" creationId="{77C34054-98F8-4229-885E-04C525969C5E}"/>
          </ac:spMkLst>
        </pc:spChg>
        <pc:spChg chg="add">
          <ac:chgData name="Jinhong Brejnholt (JINB)" userId="b8219c71-9da7-4a12-aded-a071d88b9102" providerId="ADAL" clId="{29E68354-3A7B-45B3-991F-8AC8B0CC9270}" dt="2023-11-15T13:31:29.701" v="749" actId="26606"/>
          <ac:spMkLst>
            <pc:docMk/>
            <pc:sldMk cId="2239781131" sldId="267"/>
            <ac:spMk id="54" creationId="{22AAB964-B835-4B93-A1F3-4A30D1F38589}"/>
          </ac:spMkLst>
        </pc:spChg>
        <pc:picChg chg="del">
          <ac:chgData name="Jinhong Brejnholt (JINB)" userId="b8219c71-9da7-4a12-aded-a071d88b9102" providerId="ADAL" clId="{29E68354-3A7B-45B3-991F-8AC8B0CC9270}" dt="2023-11-15T12:12:23.855" v="259" actId="478"/>
          <ac:picMkLst>
            <pc:docMk/>
            <pc:sldMk cId="2239781131" sldId="267"/>
            <ac:picMk id="4" creationId="{C2E6C49B-01AA-9BEF-63C9-502D3B06F9D8}"/>
          </ac:picMkLst>
        </pc:picChg>
        <pc:picChg chg="add del mod">
          <ac:chgData name="Jinhong Brejnholt (JINB)" userId="b8219c71-9da7-4a12-aded-a071d88b9102" providerId="ADAL" clId="{29E68354-3A7B-45B3-991F-8AC8B0CC9270}" dt="2023-11-15T13:31:20.035" v="748" actId="21"/>
          <ac:picMkLst>
            <pc:docMk/>
            <pc:sldMk cId="2239781131" sldId="267"/>
            <ac:picMk id="5" creationId="{75C99D18-3863-FFB7-E534-01ED9E22BFC0}"/>
          </ac:picMkLst>
        </pc:picChg>
        <pc:picChg chg="add mod">
          <ac:chgData name="Jinhong Brejnholt (JINB)" userId="b8219c71-9da7-4a12-aded-a071d88b9102" providerId="ADAL" clId="{29E68354-3A7B-45B3-991F-8AC8B0CC9270}" dt="2023-11-15T13:31:31.462" v="750"/>
          <ac:picMkLst>
            <pc:docMk/>
            <pc:sldMk cId="2239781131" sldId="267"/>
            <ac:picMk id="6" creationId="{96780E6E-3583-9683-7743-D5F4B9B17934}"/>
          </ac:picMkLst>
        </pc:picChg>
        <pc:picChg chg="add">
          <ac:chgData name="Jinhong Brejnholt (JINB)" userId="b8219c71-9da7-4a12-aded-a071d88b9102" providerId="ADAL" clId="{29E68354-3A7B-45B3-991F-8AC8B0CC9270}" dt="2023-11-15T13:31:29.701" v="749" actId="26606"/>
          <ac:picMkLst>
            <pc:docMk/>
            <pc:sldMk cId="2239781131" sldId="267"/>
            <ac:picMk id="47" creationId="{426BF6C4-A2BC-7F30-270D-27CF7922FB3D}"/>
          </ac:picMkLst>
        </pc:picChg>
      </pc:sldChg>
      <pc:sldChg chg="addSp delSp modSp mod setClrOvrMap">
        <pc:chgData name="Jinhong Brejnholt (JINB)" userId="b8219c71-9da7-4a12-aded-a071d88b9102" providerId="ADAL" clId="{29E68354-3A7B-45B3-991F-8AC8B0CC9270}" dt="2023-11-15T13:40:02.897" v="837" actId="207"/>
        <pc:sldMkLst>
          <pc:docMk/>
          <pc:sldMk cId="3018338993" sldId="268"/>
        </pc:sldMkLst>
        <pc:spChg chg="mod">
          <ac:chgData name="Jinhong Brejnholt (JINB)" userId="b8219c71-9da7-4a12-aded-a071d88b9102" providerId="ADAL" clId="{29E68354-3A7B-45B3-991F-8AC8B0CC9270}" dt="2023-11-15T13:37:34.286" v="828" actId="26606"/>
          <ac:spMkLst>
            <pc:docMk/>
            <pc:sldMk cId="3018338993" sldId="268"/>
            <ac:spMk id="2" creationId="{22364C9A-296B-6BC2-3210-1054D8F01CF2}"/>
          </ac:spMkLst>
        </pc:spChg>
        <pc:spChg chg="add del">
          <ac:chgData name="Jinhong Brejnholt (JINB)" userId="b8219c71-9da7-4a12-aded-a071d88b9102" providerId="ADAL" clId="{29E68354-3A7B-45B3-991F-8AC8B0CC9270}" dt="2023-11-15T13:37:34.286" v="828" actId="26606"/>
          <ac:spMkLst>
            <pc:docMk/>
            <pc:sldMk cId="3018338993" sldId="268"/>
            <ac:spMk id="28" creationId="{11A978AA-7672-42C4-B5ED-55539D564D6E}"/>
          </ac:spMkLst>
        </pc:spChg>
        <pc:spChg chg="add del">
          <ac:chgData name="Jinhong Brejnholt (JINB)" userId="b8219c71-9da7-4a12-aded-a071d88b9102" providerId="ADAL" clId="{29E68354-3A7B-45B3-991F-8AC8B0CC9270}" dt="2023-11-15T13:37:34.286" v="828" actId="26606"/>
          <ac:spMkLst>
            <pc:docMk/>
            <pc:sldMk cId="3018338993" sldId="268"/>
            <ac:spMk id="29" creationId="{7B938393-3C03-4A4C-9BEF-927DC2366562}"/>
          </ac:spMkLst>
        </pc:spChg>
        <pc:spChg chg="add del">
          <ac:chgData name="Jinhong Brejnholt (JINB)" userId="b8219c71-9da7-4a12-aded-a071d88b9102" providerId="ADAL" clId="{29E68354-3A7B-45B3-991F-8AC8B0CC9270}" dt="2023-11-15T13:37:34.286" v="828" actId="26606"/>
          <ac:spMkLst>
            <pc:docMk/>
            <pc:sldMk cId="3018338993" sldId="268"/>
            <ac:spMk id="30" creationId="{A092A857-B226-45FB-955B-CBB2C1B5318E}"/>
          </ac:spMkLst>
        </pc:spChg>
        <pc:spChg chg="add">
          <ac:chgData name="Jinhong Brejnholt (JINB)" userId="b8219c71-9da7-4a12-aded-a071d88b9102" providerId="ADAL" clId="{29E68354-3A7B-45B3-991F-8AC8B0CC9270}" dt="2023-11-15T13:37:34.286" v="828" actId="26606"/>
          <ac:spMkLst>
            <pc:docMk/>
            <pc:sldMk cId="3018338993" sldId="268"/>
            <ac:spMk id="32" creationId="{63E00694-E403-4987-8634-15F6D8E4C38C}"/>
          </ac:spMkLst>
        </pc:spChg>
        <pc:spChg chg="add del">
          <ac:chgData name="Jinhong Brejnholt (JINB)" userId="b8219c71-9da7-4a12-aded-a071d88b9102" providerId="ADAL" clId="{29E68354-3A7B-45B3-991F-8AC8B0CC9270}" dt="2023-11-15T13:37:30.799" v="825" actId="26606"/>
          <ac:spMkLst>
            <pc:docMk/>
            <pc:sldMk cId="3018338993" sldId="268"/>
            <ac:spMk id="35" creationId="{63E00694-E403-4987-8634-15F6D8E4C38C}"/>
          </ac:spMkLst>
        </pc:spChg>
        <pc:graphicFrameChg chg="mod ord modGraphic">
          <ac:chgData name="Jinhong Brejnholt (JINB)" userId="b8219c71-9da7-4a12-aded-a071d88b9102" providerId="ADAL" clId="{29E68354-3A7B-45B3-991F-8AC8B0CC9270}" dt="2023-11-15T13:40:02.897" v="837" actId="207"/>
          <ac:graphicFrameMkLst>
            <pc:docMk/>
            <pc:sldMk cId="3018338993" sldId="268"/>
            <ac:graphicFrameMk id="15" creationId="{BD8E5722-EC01-CF8F-4ACC-2CA0C44AF613}"/>
          </ac:graphicFrameMkLst>
        </pc:graphicFrameChg>
        <pc:picChg chg="add mod">
          <ac:chgData name="Jinhong Brejnholt (JINB)" userId="b8219c71-9da7-4a12-aded-a071d88b9102" providerId="ADAL" clId="{29E68354-3A7B-45B3-991F-8AC8B0CC9270}" dt="2023-11-15T12:12:28.613" v="262"/>
          <ac:picMkLst>
            <pc:docMk/>
            <pc:sldMk cId="3018338993" sldId="268"/>
            <ac:picMk id="3" creationId="{741694E0-837B-0E4E-B2CA-D2D25BC40B7F}"/>
          </ac:picMkLst>
        </pc:picChg>
        <pc:picChg chg="del">
          <ac:chgData name="Jinhong Brejnholt (JINB)" userId="b8219c71-9da7-4a12-aded-a071d88b9102" providerId="ADAL" clId="{29E68354-3A7B-45B3-991F-8AC8B0CC9270}" dt="2023-11-15T12:12:28.381" v="261" actId="478"/>
          <ac:picMkLst>
            <pc:docMk/>
            <pc:sldMk cId="3018338993" sldId="268"/>
            <ac:picMk id="4" creationId="{02E2FAC4-8F37-365E-8C9B-6F3A359F6A91}"/>
          </ac:picMkLst>
        </pc:picChg>
      </pc:sldChg>
      <pc:sldChg chg="addSp delSp modSp mod">
        <pc:chgData name="Jinhong Brejnholt (JINB)" userId="b8219c71-9da7-4a12-aded-a071d88b9102" providerId="ADAL" clId="{29E68354-3A7B-45B3-991F-8AC8B0CC9270}" dt="2023-11-15T12:12:20.381" v="258"/>
        <pc:sldMkLst>
          <pc:docMk/>
          <pc:sldMk cId="588510524" sldId="270"/>
        </pc:sldMkLst>
        <pc:picChg chg="add mod">
          <ac:chgData name="Jinhong Brejnholt (JINB)" userId="b8219c71-9da7-4a12-aded-a071d88b9102" providerId="ADAL" clId="{29E68354-3A7B-45B3-991F-8AC8B0CC9270}" dt="2023-11-15T12:12:20.381" v="258"/>
          <ac:picMkLst>
            <pc:docMk/>
            <pc:sldMk cId="588510524" sldId="270"/>
            <ac:picMk id="3" creationId="{23FD9833-36D9-F600-EB2A-BEF01A2838E1}"/>
          </ac:picMkLst>
        </pc:picChg>
        <pc:picChg chg="del">
          <ac:chgData name="Jinhong Brejnholt (JINB)" userId="b8219c71-9da7-4a12-aded-a071d88b9102" providerId="ADAL" clId="{29E68354-3A7B-45B3-991F-8AC8B0CC9270}" dt="2023-11-15T12:12:20.166" v="257" actId="478"/>
          <ac:picMkLst>
            <pc:docMk/>
            <pc:sldMk cId="588510524" sldId="270"/>
            <ac:picMk id="7" creationId="{981DF565-11AC-6617-FBCD-C6A2BD378473}"/>
          </ac:picMkLst>
        </pc:picChg>
      </pc:sldChg>
      <pc:sldChg chg="addSp delSp modSp del mod setBg">
        <pc:chgData name="Jinhong Brejnholt (JINB)" userId="b8219c71-9da7-4a12-aded-a071d88b9102" providerId="ADAL" clId="{29E68354-3A7B-45B3-991F-8AC8B0CC9270}" dt="2023-11-15T13:15:24.505" v="739" actId="47"/>
        <pc:sldMkLst>
          <pc:docMk/>
          <pc:sldMk cId="3357438359" sldId="271"/>
        </pc:sldMkLst>
        <pc:spChg chg="del mod">
          <ac:chgData name="Jinhong Brejnholt (JINB)" userId="b8219c71-9da7-4a12-aded-a071d88b9102" providerId="ADAL" clId="{29E68354-3A7B-45B3-991F-8AC8B0CC9270}" dt="2023-11-15T13:13:19.381" v="729" actId="478"/>
          <ac:spMkLst>
            <pc:docMk/>
            <pc:sldMk cId="3357438359" sldId="271"/>
            <ac:spMk id="2" creationId="{B0B7852C-CE9D-CF29-F317-D27B903E9A2C}"/>
          </ac:spMkLst>
        </pc:spChg>
        <pc:spChg chg="add del mod">
          <ac:chgData name="Jinhong Brejnholt (JINB)" userId="b8219c71-9da7-4a12-aded-a071d88b9102" providerId="ADAL" clId="{29E68354-3A7B-45B3-991F-8AC8B0CC9270}" dt="2023-11-15T13:13:22.102" v="731" actId="478"/>
          <ac:spMkLst>
            <pc:docMk/>
            <pc:sldMk cId="3357438359" sldId="271"/>
            <ac:spMk id="6" creationId="{6BBCFBE1-9F76-7F43-2CB6-E98AC3665242}"/>
          </ac:spMkLst>
        </pc:spChg>
        <pc:spChg chg="add del">
          <ac:chgData name="Jinhong Brejnholt (JINB)" userId="b8219c71-9da7-4a12-aded-a071d88b9102" providerId="ADAL" clId="{29E68354-3A7B-45B3-991F-8AC8B0CC9270}" dt="2023-11-15T12:13:13.527" v="278" actId="26606"/>
          <ac:spMkLst>
            <pc:docMk/>
            <pc:sldMk cId="3357438359" sldId="271"/>
            <ac:spMk id="10" creationId="{F240A2FC-E2C3-458D-96B4-5DF9028D93A5}"/>
          </ac:spMkLst>
        </pc:spChg>
        <pc:spChg chg="add del">
          <ac:chgData name="Jinhong Brejnholt (JINB)" userId="b8219c71-9da7-4a12-aded-a071d88b9102" providerId="ADAL" clId="{29E68354-3A7B-45B3-991F-8AC8B0CC9270}" dt="2023-11-15T12:13:13.527" v="278" actId="26606"/>
          <ac:spMkLst>
            <pc:docMk/>
            <pc:sldMk cId="3357438359" sldId="271"/>
            <ac:spMk id="12" creationId="{5F097929-F3D6-4D1F-8AFC-CF348171A9E1}"/>
          </ac:spMkLst>
        </pc:spChg>
        <pc:spChg chg="add del">
          <ac:chgData name="Jinhong Brejnholt (JINB)" userId="b8219c71-9da7-4a12-aded-a071d88b9102" providerId="ADAL" clId="{29E68354-3A7B-45B3-991F-8AC8B0CC9270}" dt="2023-11-15T12:13:13.527" v="278" actId="26606"/>
          <ac:spMkLst>
            <pc:docMk/>
            <pc:sldMk cId="3357438359" sldId="271"/>
            <ac:spMk id="16" creationId="{EE362070-691D-44DB-98D4-BC61774B0E61}"/>
          </ac:spMkLst>
        </pc:spChg>
        <pc:spChg chg="add del">
          <ac:chgData name="Jinhong Brejnholt (JINB)" userId="b8219c71-9da7-4a12-aded-a071d88b9102" providerId="ADAL" clId="{29E68354-3A7B-45B3-991F-8AC8B0CC9270}" dt="2023-11-15T12:13:13.527" v="278" actId="26606"/>
          <ac:spMkLst>
            <pc:docMk/>
            <pc:sldMk cId="3357438359" sldId="271"/>
            <ac:spMk id="20" creationId="{3F0CE275-BAEC-48E9-B00C-1B635C68FF8C}"/>
          </ac:spMkLst>
        </pc:spChg>
        <pc:spChg chg="add del">
          <ac:chgData name="Jinhong Brejnholt (JINB)" userId="b8219c71-9da7-4a12-aded-a071d88b9102" providerId="ADAL" clId="{29E68354-3A7B-45B3-991F-8AC8B0CC9270}" dt="2023-11-15T12:13:13.527" v="278" actId="26606"/>
          <ac:spMkLst>
            <pc:docMk/>
            <pc:sldMk cId="3357438359" sldId="271"/>
            <ac:spMk id="22" creationId="{A22C524A-01E1-4209-AE20-DA64F7CB1824}"/>
          </ac:spMkLst>
        </pc:spChg>
        <pc:spChg chg="add del">
          <ac:chgData name="Jinhong Brejnholt (JINB)" userId="b8219c71-9da7-4a12-aded-a071d88b9102" providerId="ADAL" clId="{29E68354-3A7B-45B3-991F-8AC8B0CC9270}" dt="2023-11-15T12:13:12.938" v="275" actId="26606"/>
          <ac:spMkLst>
            <pc:docMk/>
            <pc:sldMk cId="3357438359" sldId="271"/>
            <ac:spMk id="27" creationId="{F240A2FC-E2C3-458D-96B4-5DF9028D93A5}"/>
          </ac:spMkLst>
        </pc:spChg>
        <pc:spChg chg="add del">
          <ac:chgData name="Jinhong Brejnholt (JINB)" userId="b8219c71-9da7-4a12-aded-a071d88b9102" providerId="ADAL" clId="{29E68354-3A7B-45B3-991F-8AC8B0CC9270}" dt="2023-11-15T12:13:12.938" v="275" actId="26606"/>
          <ac:spMkLst>
            <pc:docMk/>
            <pc:sldMk cId="3357438359" sldId="271"/>
            <ac:spMk id="29" creationId="{5F097929-F3D6-4D1F-8AFC-CF348171A9E1}"/>
          </ac:spMkLst>
        </pc:spChg>
        <pc:spChg chg="add del">
          <ac:chgData name="Jinhong Brejnholt (JINB)" userId="b8219c71-9da7-4a12-aded-a071d88b9102" providerId="ADAL" clId="{29E68354-3A7B-45B3-991F-8AC8B0CC9270}" dt="2023-11-15T12:13:12.938" v="275" actId="26606"/>
          <ac:spMkLst>
            <pc:docMk/>
            <pc:sldMk cId="3357438359" sldId="271"/>
            <ac:spMk id="33" creationId="{4C869C3B-5565-4AAC-86A8-9EB0AB1C653E}"/>
          </ac:spMkLst>
        </pc:spChg>
        <pc:spChg chg="add del">
          <ac:chgData name="Jinhong Brejnholt (JINB)" userId="b8219c71-9da7-4a12-aded-a071d88b9102" providerId="ADAL" clId="{29E68354-3A7B-45B3-991F-8AC8B0CC9270}" dt="2023-11-15T12:13:12.938" v="275" actId="26606"/>
          <ac:spMkLst>
            <pc:docMk/>
            <pc:sldMk cId="3357438359" sldId="271"/>
            <ac:spMk id="37" creationId="{4903CF1B-3D08-4C0E-A59F-2D6FDF9C85D3}"/>
          </ac:spMkLst>
        </pc:spChg>
        <pc:spChg chg="add del">
          <ac:chgData name="Jinhong Brejnholt (JINB)" userId="b8219c71-9da7-4a12-aded-a071d88b9102" providerId="ADAL" clId="{29E68354-3A7B-45B3-991F-8AC8B0CC9270}" dt="2023-11-15T12:13:12.938" v="275" actId="26606"/>
          <ac:spMkLst>
            <pc:docMk/>
            <pc:sldMk cId="3357438359" sldId="271"/>
            <ac:spMk id="39" creationId="{A2CCB926-277C-4D2C-9FA9-BD6F375E6B44}"/>
          </ac:spMkLst>
        </pc:spChg>
        <pc:spChg chg="add del">
          <ac:chgData name="Jinhong Brejnholt (JINB)" userId="b8219c71-9da7-4a12-aded-a071d88b9102" providerId="ADAL" clId="{29E68354-3A7B-45B3-991F-8AC8B0CC9270}" dt="2023-11-15T12:13:13.523" v="277" actId="26606"/>
          <ac:spMkLst>
            <pc:docMk/>
            <pc:sldMk cId="3357438359" sldId="271"/>
            <ac:spMk id="41" creationId="{F240A2FC-E2C3-458D-96B4-5DF9028D93A5}"/>
          </ac:spMkLst>
        </pc:spChg>
        <pc:spChg chg="add del">
          <ac:chgData name="Jinhong Brejnholt (JINB)" userId="b8219c71-9da7-4a12-aded-a071d88b9102" providerId="ADAL" clId="{29E68354-3A7B-45B3-991F-8AC8B0CC9270}" dt="2023-11-15T12:13:13.523" v="277" actId="26606"/>
          <ac:spMkLst>
            <pc:docMk/>
            <pc:sldMk cId="3357438359" sldId="271"/>
            <ac:spMk id="42" creationId="{5F097929-F3D6-4D1F-8AFC-CF348171A9E1}"/>
          </ac:spMkLst>
        </pc:spChg>
        <pc:spChg chg="add del">
          <ac:chgData name="Jinhong Brejnholt (JINB)" userId="b8219c71-9da7-4a12-aded-a071d88b9102" providerId="ADAL" clId="{29E68354-3A7B-45B3-991F-8AC8B0CC9270}" dt="2023-11-15T12:13:13.523" v="277" actId="26606"/>
          <ac:spMkLst>
            <pc:docMk/>
            <pc:sldMk cId="3357438359" sldId="271"/>
            <ac:spMk id="44" creationId="{33428ACC-71EC-4171-9527-10983BA6B41D}"/>
          </ac:spMkLst>
        </pc:spChg>
        <pc:spChg chg="add del">
          <ac:chgData name="Jinhong Brejnholt (JINB)" userId="b8219c71-9da7-4a12-aded-a071d88b9102" providerId="ADAL" clId="{29E68354-3A7B-45B3-991F-8AC8B0CC9270}" dt="2023-11-15T12:13:13.523" v="277" actId="26606"/>
          <ac:spMkLst>
            <pc:docMk/>
            <pc:sldMk cId="3357438359" sldId="271"/>
            <ac:spMk id="46" creationId="{2B9BBBC4-97A3-47D2-BFFE-A68530CDB9DC}"/>
          </ac:spMkLst>
        </pc:spChg>
        <pc:spChg chg="add del">
          <ac:chgData name="Jinhong Brejnholt (JINB)" userId="b8219c71-9da7-4a12-aded-a071d88b9102" providerId="ADAL" clId="{29E68354-3A7B-45B3-991F-8AC8B0CC9270}" dt="2023-11-15T12:13:13.523" v="277" actId="26606"/>
          <ac:spMkLst>
            <pc:docMk/>
            <pc:sldMk cId="3357438359" sldId="271"/>
            <ac:spMk id="47" creationId="{78967BEA-EA6A-4FF1-94E2-B010B61A36A9}"/>
          </ac:spMkLst>
        </pc:spChg>
        <pc:spChg chg="add">
          <ac:chgData name="Jinhong Brejnholt (JINB)" userId="b8219c71-9da7-4a12-aded-a071d88b9102" providerId="ADAL" clId="{29E68354-3A7B-45B3-991F-8AC8B0CC9270}" dt="2023-11-15T12:13:13.527" v="278" actId="26606"/>
          <ac:spMkLst>
            <pc:docMk/>
            <pc:sldMk cId="3357438359" sldId="271"/>
            <ac:spMk id="49" creationId="{F240A2FC-E2C3-458D-96B4-5DF9028D93A5}"/>
          </ac:spMkLst>
        </pc:spChg>
        <pc:spChg chg="add">
          <ac:chgData name="Jinhong Brejnholt (JINB)" userId="b8219c71-9da7-4a12-aded-a071d88b9102" providerId="ADAL" clId="{29E68354-3A7B-45B3-991F-8AC8B0CC9270}" dt="2023-11-15T12:13:13.527" v="278" actId="26606"/>
          <ac:spMkLst>
            <pc:docMk/>
            <pc:sldMk cId="3357438359" sldId="271"/>
            <ac:spMk id="50" creationId="{5F097929-F3D6-4D1F-8AFC-CF348171A9E1}"/>
          </ac:spMkLst>
        </pc:spChg>
        <pc:spChg chg="add">
          <ac:chgData name="Jinhong Brejnholt (JINB)" userId="b8219c71-9da7-4a12-aded-a071d88b9102" providerId="ADAL" clId="{29E68354-3A7B-45B3-991F-8AC8B0CC9270}" dt="2023-11-15T12:13:13.527" v="278" actId="26606"/>
          <ac:spMkLst>
            <pc:docMk/>
            <pc:sldMk cId="3357438359" sldId="271"/>
            <ac:spMk id="52" creationId="{4C869C3B-5565-4AAC-86A8-9EB0AB1C653E}"/>
          </ac:spMkLst>
        </pc:spChg>
        <pc:spChg chg="add">
          <ac:chgData name="Jinhong Brejnholt (JINB)" userId="b8219c71-9da7-4a12-aded-a071d88b9102" providerId="ADAL" clId="{29E68354-3A7B-45B3-991F-8AC8B0CC9270}" dt="2023-11-15T12:13:13.527" v="278" actId="26606"/>
          <ac:spMkLst>
            <pc:docMk/>
            <pc:sldMk cId="3357438359" sldId="271"/>
            <ac:spMk id="54" creationId="{4903CF1B-3D08-4C0E-A59F-2D6FDF9C85D3}"/>
          </ac:spMkLst>
        </pc:spChg>
        <pc:spChg chg="add">
          <ac:chgData name="Jinhong Brejnholt (JINB)" userId="b8219c71-9da7-4a12-aded-a071d88b9102" providerId="ADAL" clId="{29E68354-3A7B-45B3-991F-8AC8B0CC9270}" dt="2023-11-15T12:13:13.527" v="278" actId="26606"/>
          <ac:spMkLst>
            <pc:docMk/>
            <pc:sldMk cId="3357438359" sldId="271"/>
            <ac:spMk id="55" creationId="{A2CCB926-277C-4D2C-9FA9-BD6F375E6B44}"/>
          </ac:spMkLst>
        </pc:spChg>
        <pc:picChg chg="add mod">
          <ac:chgData name="Jinhong Brejnholt (JINB)" userId="b8219c71-9da7-4a12-aded-a071d88b9102" providerId="ADAL" clId="{29E68354-3A7B-45B3-991F-8AC8B0CC9270}" dt="2023-11-15T13:15:18.882" v="738" actId="1076"/>
          <ac:picMkLst>
            <pc:docMk/>
            <pc:sldMk cId="3357438359" sldId="271"/>
            <ac:picMk id="3" creationId="{509AA7A9-EABF-9DF8-B029-C4A77C9AE4AC}"/>
          </ac:picMkLst>
        </pc:picChg>
        <pc:picChg chg="del">
          <ac:chgData name="Jinhong Brejnholt (JINB)" userId="b8219c71-9da7-4a12-aded-a071d88b9102" providerId="ADAL" clId="{29E68354-3A7B-45B3-991F-8AC8B0CC9270}" dt="2023-11-15T12:13:07.531" v="272" actId="478"/>
          <ac:picMkLst>
            <pc:docMk/>
            <pc:sldMk cId="3357438359" sldId="271"/>
            <ac:picMk id="4" creationId="{92FBA573-AB53-528D-057D-E4776E272F51}"/>
          </ac:picMkLst>
        </pc:picChg>
        <pc:picChg chg="del mod">
          <ac:chgData name="Jinhong Brejnholt (JINB)" userId="b8219c71-9da7-4a12-aded-a071d88b9102" providerId="ADAL" clId="{29E68354-3A7B-45B3-991F-8AC8B0CC9270}" dt="2023-11-15T13:13:20.350" v="730" actId="478"/>
          <ac:picMkLst>
            <pc:docMk/>
            <pc:sldMk cId="3357438359" sldId="271"/>
            <ac:picMk id="7" creationId="{06624444-8690-6710-3064-95897DBE89BE}"/>
          </ac:picMkLst>
        </pc:picChg>
        <pc:cxnChg chg="add del">
          <ac:chgData name="Jinhong Brejnholt (JINB)" userId="b8219c71-9da7-4a12-aded-a071d88b9102" providerId="ADAL" clId="{29E68354-3A7B-45B3-991F-8AC8B0CC9270}" dt="2023-11-15T12:13:13.527" v="278" actId="26606"/>
          <ac:cxnSpMkLst>
            <pc:docMk/>
            <pc:sldMk cId="3357438359" sldId="271"/>
            <ac:cxnSpMk id="14" creationId="{43074C91-9045-414B-B5F9-567DAE3EED25}"/>
          </ac:cxnSpMkLst>
        </pc:cxnChg>
        <pc:cxnChg chg="add del">
          <ac:chgData name="Jinhong Brejnholt (JINB)" userId="b8219c71-9da7-4a12-aded-a071d88b9102" providerId="ADAL" clId="{29E68354-3A7B-45B3-991F-8AC8B0CC9270}" dt="2023-11-15T12:13:13.527" v="278" actId="26606"/>
          <ac:cxnSpMkLst>
            <pc:docMk/>
            <pc:sldMk cId="3357438359" sldId="271"/>
            <ac:cxnSpMk id="18" creationId="{5A7EFE9C-DAE7-4ECA-BDB2-34E2534B8AB7}"/>
          </ac:cxnSpMkLst>
        </pc:cxnChg>
        <pc:cxnChg chg="add del">
          <ac:chgData name="Jinhong Brejnholt (JINB)" userId="b8219c71-9da7-4a12-aded-a071d88b9102" providerId="ADAL" clId="{29E68354-3A7B-45B3-991F-8AC8B0CC9270}" dt="2023-11-15T12:13:12.938" v="275" actId="26606"/>
          <ac:cxnSpMkLst>
            <pc:docMk/>
            <pc:sldMk cId="3357438359" sldId="271"/>
            <ac:cxnSpMk id="31" creationId="{43074C91-9045-414B-B5F9-567DAE3EED25}"/>
          </ac:cxnSpMkLst>
        </pc:cxnChg>
        <pc:cxnChg chg="add del">
          <ac:chgData name="Jinhong Brejnholt (JINB)" userId="b8219c71-9da7-4a12-aded-a071d88b9102" providerId="ADAL" clId="{29E68354-3A7B-45B3-991F-8AC8B0CC9270}" dt="2023-11-15T12:13:12.938" v="275" actId="26606"/>
          <ac:cxnSpMkLst>
            <pc:docMk/>
            <pc:sldMk cId="3357438359" sldId="271"/>
            <ac:cxnSpMk id="35" creationId="{F41136EC-EC34-4D08-B5AB-8CE5870B1C74}"/>
          </ac:cxnSpMkLst>
        </pc:cxnChg>
        <pc:cxnChg chg="add del">
          <ac:chgData name="Jinhong Brejnholt (JINB)" userId="b8219c71-9da7-4a12-aded-a071d88b9102" providerId="ADAL" clId="{29E68354-3A7B-45B3-991F-8AC8B0CC9270}" dt="2023-11-15T12:13:13.523" v="277" actId="26606"/>
          <ac:cxnSpMkLst>
            <pc:docMk/>
            <pc:sldMk cId="3357438359" sldId="271"/>
            <ac:cxnSpMk id="43" creationId="{43074C91-9045-414B-B5F9-567DAE3EED25}"/>
          </ac:cxnSpMkLst>
        </pc:cxnChg>
        <pc:cxnChg chg="add del">
          <ac:chgData name="Jinhong Brejnholt (JINB)" userId="b8219c71-9da7-4a12-aded-a071d88b9102" providerId="ADAL" clId="{29E68354-3A7B-45B3-991F-8AC8B0CC9270}" dt="2023-11-15T12:13:13.523" v="277" actId="26606"/>
          <ac:cxnSpMkLst>
            <pc:docMk/>
            <pc:sldMk cId="3357438359" sldId="271"/>
            <ac:cxnSpMk id="45" creationId="{BA22713B-ABB6-4391-97F9-0449A2B9B664}"/>
          </ac:cxnSpMkLst>
        </pc:cxnChg>
        <pc:cxnChg chg="add">
          <ac:chgData name="Jinhong Brejnholt (JINB)" userId="b8219c71-9da7-4a12-aded-a071d88b9102" providerId="ADAL" clId="{29E68354-3A7B-45B3-991F-8AC8B0CC9270}" dt="2023-11-15T12:13:13.527" v="278" actId="26606"/>
          <ac:cxnSpMkLst>
            <pc:docMk/>
            <pc:sldMk cId="3357438359" sldId="271"/>
            <ac:cxnSpMk id="51" creationId="{43074C91-9045-414B-B5F9-567DAE3EED25}"/>
          </ac:cxnSpMkLst>
        </pc:cxnChg>
        <pc:cxnChg chg="add">
          <ac:chgData name="Jinhong Brejnholt (JINB)" userId="b8219c71-9da7-4a12-aded-a071d88b9102" providerId="ADAL" clId="{29E68354-3A7B-45B3-991F-8AC8B0CC9270}" dt="2023-11-15T12:13:13.527" v="278" actId="26606"/>
          <ac:cxnSpMkLst>
            <pc:docMk/>
            <pc:sldMk cId="3357438359" sldId="271"/>
            <ac:cxnSpMk id="53" creationId="{F41136EC-EC34-4D08-B5AB-8CE5870B1C74}"/>
          </ac:cxnSpMkLst>
        </pc:cxnChg>
      </pc:sldChg>
      <pc:sldChg chg="addSp delSp modSp add del mod addAnim delAnim modAnim setClrOvrMap">
        <pc:chgData name="Jinhong Brejnholt (JINB)" userId="b8219c71-9da7-4a12-aded-a071d88b9102" providerId="ADAL" clId="{29E68354-3A7B-45B3-991F-8AC8B0CC9270}" dt="2023-11-17T08:40:25.470" v="956"/>
        <pc:sldMkLst>
          <pc:docMk/>
          <pc:sldMk cId="2898054515" sldId="272"/>
        </pc:sldMkLst>
        <pc:spChg chg="mod">
          <ac:chgData name="Jinhong Brejnholt (JINB)" userId="b8219c71-9da7-4a12-aded-a071d88b9102" providerId="ADAL" clId="{29E68354-3A7B-45B3-991F-8AC8B0CC9270}" dt="2023-11-15T13:33:42.213" v="802" actId="26606"/>
          <ac:spMkLst>
            <pc:docMk/>
            <pc:sldMk cId="2898054515" sldId="272"/>
            <ac:spMk id="2" creationId="{5A225248-50EF-C396-E668-417EE380FB34}"/>
          </ac:spMkLst>
        </pc:spChg>
        <pc:spChg chg="add mod">
          <ac:chgData name="Jinhong Brejnholt (JINB)" userId="b8219c71-9da7-4a12-aded-a071d88b9102" providerId="ADAL" clId="{29E68354-3A7B-45B3-991F-8AC8B0CC9270}" dt="2023-11-17T08:40:21.272" v="955" actId="1076"/>
          <ac:spMkLst>
            <pc:docMk/>
            <pc:sldMk cId="2898054515" sldId="272"/>
            <ac:spMk id="3" creationId="{C57A5BEA-6383-244D-9EC3-EF6F5DF7A5B4}"/>
          </ac:spMkLst>
        </pc:spChg>
        <pc:spChg chg="add del">
          <ac:chgData name="Jinhong Brejnholt (JINB)" userId="b8219c71-9da7-4a12-aded-a071d88b9102" providerId="ADAL" clId="{29E68354-3A7B-45B3-991F-8AC8B0CC9270}" dt="2023-11-15T13:33:42.213" v="802" actId="26606"/>
          <ac:spMkLst>
            <pc:docMk/>
            <pc:sldMk cId="2898054515" sldId="272"/>
            <ac:spMk id="1058" creationId="{D829E218-74FB-4455-98BE-F2C5BA8978BE}"/>
          </ac:spMkLst>
        </pc:spChg>
        <pc:spChg chg="add del">
          <ac:chgData name="Jinhong Brejnholt (JINB)" userId="b8219c71-9da7-4a12-aded-a071d88b9102" providerId="ADAL" clId="{29E68354-3A7B-45B3-991F-8AC8B0CC9270}" dt="2023-11-15T13:33:42.213" v="802" actId="26606"/>
          <ac:spMkLst>
            <pc:docMk/>
            <pc:sldMk cId="2898054515" sldId="272"/>
            <ac:spMk id="1060" creationId="{7E8D75FD-D4F9-4D11-B70D-82EFCB4CFA5B}"/>
          </ac:spMkLst>
        </pc:spChg>
        <pc:spChg chg="add del">
          <ac:chgData name="Jinhong Brejnholt (JINB)" userId="b8219c71-9da7-4a12-aded-a071d88b9102" providerId="ADAL" clId="{29E68354-3A7B-45B3-991F-8AC8B0CC9270}" dt="2023-11-15T13:33:42.213" v="802" actId="26606"/>
          <ac:spMkLst>
            <pc:docMk/>
            <pc:sldMk cId="2898054515" sldId="272"/>
            <ac:spMk id="1064" creationId="{7319A1DD-F557-4EC6-8A8C-F7617B4CD678}"/>
          </ac:spMkLst>
        </pc:spChg>
        <pc:spChg chg="add del">
          <ac:chgData name="Jinhong Brejnholt (JINB)" userId="b8219c71-9da7-4a12-aded-a071d88b9102" providerId="ADAL" clId="{29E68354-3A7B-45B3-991F-8AC8B0CC9270}" dt="2023-11-15T13:33:41.206" v="799" actId="26606"/>
          <ac:spMkLst>
            <pc:docMk/>
            <pc:sldMk cId="2898054515" sldId="272"/>
            <ac:spMk id="1071" creationId="{D829E218-74FB-4455-98BE-F2C5BA8978BE}"/>
          </ac:spMkLst>
        </pc:spChg>
        <pc:spChg chg="add del">
          <ac:chgData name="Jinhong Brejnholt (JINB)" userId="b8219c71-9da7-4a12-aded-a071d88b9102" providerId="ADAL" clId="{29E68354-3A7B-45B3-991F-8AC8B0CC9270}" dt="2023-11-15T13:33:41.206" v="799" actId="26606"/>
          <ac:spMkLst>
            <pc:docMk/>
            <pc:sldMk cId="2898054515" sldId="272"/>
            <ac:spMk id="1073" creationId="{7E8D75FD-D4F9-4D11-B70D-82EFCB4CFA5B}"/>
          </ac:spMkLst>
        </pc:spChg>
        <pc:spChg chg="add del">
          <ac:chgData name="Jinhong Brejnholt (JINB)" userId="b8219c71-9da7-4a12-aded-a071d88b9102" providerId="ADAL" clId="{29E68354-3A7B-45B3-991F-8AC8B0CC9270}" dt="2023-11-15T13:33:41.206" v="799" actId="26606"/>
          <ac:spMkLst>
            <pc:docMk/>
            <pc:sldMk cId="2898054515" sldId="272"/>
            <ac:spMk id="1077" creationId="{0B4FB531-34DA-4777-9BD5-5B885DC38198}"/>
          </ac:spMkLst>
        </pc:spChg>
        <pc:spChg chg="add del">
          <ac:chgData name="Jinhong Brejnholt (JINB)" userId="b8219c71-9da7-4a12-aded-a071d88b9102" providerId="ADAL" clId="{29E68354-3A7B-45B3-991F-8AC8B0CC9270}" dt="2023-11-15T13:33:41.206" v="799" actId="26606"/>
          <ac:spMkLst>
            <pc:docMk/>
            <pc:sldMk cId="2898054515" sldId="272"/>
            <ac:spMk id="1079" creationId="{84831CE8-CE7C-49DF-BA32-7884E868A21D}"/>
          </ac:spMkLst>
        </pc:spChg>
        <pc:spChg chg="add del">
          <ac:chgData name="Jinhong Brejnholt (JINB)" userId="b8219c71-9da7-4a12-aded-a071d88b9102" providerId="ADAL" clId="{29E68354-3A7B-45B3-991F-8AC8B0CC9270}" dt="2023-11-15T13:33:42.208" v="801" actId="26606"/>
          <ac:spMkLst>
            <pc:docMk/>
            <pc:sldMk cId="2898054515" sldId="272"/>
            <ac:spMk id="1081" creationId="{D841E764-4629-49E0-994A-6F92FEFB9B5D}"/>
          </ac:spMkLst>
        </pc:spChg>
        <pc:spChg chg="add del">
          <ac:chgData name="Jinhong Brejnholt (JINB)" userId="b8219c71-9da7-4a12-aded-a071d88b9102" providerId="ADAL" clId="{29E68354-3A7B-45B3-991F-8AC8B0CC9270}" dt="2023-11-15T13:33:42.208" v="801" actId="26606"/>
          <ac:spMkLst>
            <pc:docMk/>
            <pc:sldMk cId="2898054515" sldId="272"/>
            <ac:spMk id="1082" creationId="{F240A2FC-E2C3-458D-96B4-5DF9028D93A5}"/>
          </ac:spMkLst>
        </pc:spChg>
        <pc:spChg chg="add del">
          <ac:chgData name="Jinhong Brejnholt (JINB)" userId="b8219c71-9da7-4a12-aded-a071d88b9102" providerId="ADAL" clId="{29E68354-3A7B-45B3-991F-8AC8B0CC9270}" dt="2023-11-15T13:33:42.208" v="801" actId="26606"/>
          <ac:spMkLst>
            <pc:docMk/>
            <pc:sldMk cId="2898054515" sldId="272"/>
            <ac:spMk id="1083" creationId="{95635077-9890-4CC8-9792-28743EBFE01D}"/>
          </ac:spMkLst>
        </pc:spChg>
        <pc:spChg chg="add del">
          <ac:chgData name="Jinhong Brejnholt (JINB)" userId="b8219c71-9da7-4a12-aded-a071d88b9102" providerId="ADAL" clId="{29E68354-3A7B-45B3-991F-8AC8B0CC9270}" dt="2023-11-15T13:33:42.208" v="801" actId="26606"/>
          <ac:spMkLst>
            <pc:docMk/>
            <pc:sldMk cId="2898054515" sldId="272"/>
            <ac:spMk id="1084" creationId="{5F097929-F3D6-4D1F-8AFC-CF348171A9E1}"/>
          </ac:spMkLst>
        </pc:spChg>
        <pc:spChg chg="add del">
          <ac:chgData name="Jinhong Brejnholt (JINB)" userId="b8219c71-9da7-4a12-aded-a071d88b9102" providerId="ADAL" clId="{29E68354-3A7B-45B3-991F-8AC8B0CC9270}" dt="2023-11-15T13:33:42.208" v="801" actId="26606"/>
          <ac:spMkLst>
            <pc:docMk/>
            <pc:sldMk cId="2898054515" sldId="272"/>
            <ac:spMk id="1086" creationId="{34461041-8413-4023-ABA7-9E499B0AD995}"/>
          </ac:spMkLst>
        </pc:spChg>
        <pc:spChg chg="add">
          <ac:chgData name="Jinhong Brejnholt (JINB)" userId="b8219c71-9da7-4a12-aded-a071d88b9102" providerId="ADAL" clId="{29E68354-3A7B-45B3-991F-8AC8B0CC9270}" dt="2023-11-15T13:33:42.213" v="802" actId="26606"/>
          <ac:spMkLst>
            <pc:docMk/>
            <pc:sldMk cId="2898054515" sldId="272"/>
            <ac:spMk id="1089" creationId="{D829E218-74FB-4455-98BE-F2C5BA8978BE}"/>
          </ac:spMkLst>
        </pc:spChg>
        <pc:spChg chg="add">
          <ac:chgData name="Jinhong Brejnholt (JINB)" userId="b8219c71-9da7-4a12-aded-a071d88b9102" providerId="ADAL" clId="{29E68354-3A7B-45B3-991F-8AC8B0CC9270}" dt="2023-11-15T13:33:42.213" v="802" actId="26606"/>
          <ac:spMkLst>
            <pc:docMk/>
            <pc:sldMk cId="2898054515" sldId="272"/>
            <ac:spMk id="1090" creationId="{7E8D75FD-D4F9-4D11-B70D-82EFCB4CFA5B}"/>
          </ac:spMkLst>
        </pc:spChg>
        <pc:spChg chg="add">
          <ac:chgData name="Jinhong Brejnholt (JINB)" userId="b8219c71-9da7-4a12-aded-a071d88b9102" providerId="ADAL" clId="{29E68354-3A7B-45B3-991F-8AC8B0CC9270}" dt="2023-11-15T13:33:42.213" v="802" actId="26606"/>
          <ac:spMkLst>
            <pc:docMk/>
            <pc:sldMk cId="2898054515" sldId="272"/>
            <ac:spMk id="1092" creationId="{E75F8FC7-2268-462F-AFF6-A4A975C3444E}"/>
          </ac:spMkLst>
        </pc:spChg>
        <pc:spChg chg="add">
          <ac:chgData name="Jinhong Brejnholt (JINB)" userId="b8219c71-9da7-4a12-aded-a071d88b9102" providerId="ADAL" clId="{29E68354-3A7B-45B3-991F-8AC8B0CC9270}" dt="2023-11-15T13:33:42.213" v="802" actId="26606"/>
          <ac:spMkLst>
            <pc:docMk/>
            <pc:sldMk cId="2898054515" sldId="272"/>
            <ac:spMk id="1094" creationId="{9D1C364C-8702-4ED9-9D23-41CDB2982B4E}"/>
          </ac:spMkLst>
        </pc:spChg>
        <pc:spChg chg="add">
          <ac:chgData name="Jinhong Brejnholt (JINB)" userId="b8219c71-9da7-4a12-aded-a071d88b9102" providerId="ADAL" clId="{29E68354-3A7B-45B3-991F-8AC8B0CC9270}" dt="2023-11-15T13:33:42.213" v="802" actId="26606"/>
          <ac:spMkLst>
            <pc:docMk/>
            <pc:sldMk cId="2898054515" sldId="272"/>
            <ac:spMk id="1095" creationId="{7EE051E9-6C07-4FBB-B4F7-EDF8DDEAA6DA}"/>
          </ac:spMkLst>
        </pc:spChg>
        <pc:picChg chg="mod ord">
          <ac:chgData name="Jinhong Brejnholt (JINB)" userId="b8219c71-9da7-4a12-aded-a071d88b9102" providerId="ADAL" clId="{29E68354-3A7B-45B3-991F-8AC8B0CC9270}" dt="2023-11-15T13:33:42.213" v="802" actId="26606"/>
          <ac:picMkLst>
            <pc:docMk/>
            <pc:sldMk cId="2898054515" sldId="272"/>
            <ac:picMk id="1026" creationId="{EC6C6DDC-8EBD-FB4C-5B10-9C3E266F0A70}"/>
          </ac:picMkLst>
        </pc:picChg>
        <pc:cxnChg chg="add del">
          <ac:chgData name="Jinhong Brejnholt (JINB)" userId="b8219c71-9da7-4a12-aded-a071d88b9102" providerId="ADAL" clId="{29E68354-3A7B-45B3-991F-8AC8B0CC9270}" dt="2023-11-15T13:33:42.213" v="802" actId="26606"/>
          <ac:cxnSpMkLst>
            <pc:docMk/>
            <pc:sldMk cId="2898054515" sldId="272"/>
            <ac:cxnSpMk id="1062" creationId="{1F5DC8C3-BA5F-4EED-BB9A-A14272BD82A1}"/>
          </ac:cxnSpMkLst>
        </pc:cxnChg>
        <pc:cxnChg chg="add del">
          <ac:chgData name="Jinhong Brejnholt (JINB)" userId="b8219c71-9da7-4a12-aded-a071d88b9102" providerId="ADAL" clId="{29E68354-3A7B-45B3-991F-8AC8B0CC9270}" dt="2023-11-15T13:33:42.213" v="802" actId="26606"/>
          <ac:cxnSpMkLst>
            <pc:docMk/>
            <pc:sldMk cId="2898054515" sldId="272"/>
            <ac:cxnSpMk id="1066" creationId="{D28A9C89-B313-458F-9C85-515930A51A93}"/>
          </ac:cxnSpMkLst>
        </pc:cxnChg>
        <pc:cxnChg chg="add del">
          <ac:chgData name="Jinhong Brejnholt (JINB)" userId="b8219c71-9da7-4a12-aded-a071d88b9102" providerId="ADAL" clId="{29E68354-3A7B-45B3-991F-8AC8B0CC9270}" dt="2023-11-15T13:33:41.206" v="799" actId="26606"/>
          <ac:cxnSpMkLst>
            <pc:docMk/>
            <pc:sldMk cId="2898054515" sldId="272"/>
            <ac:cxnSpMk id="1075" creationId="{1F5DC8C3-BA5F-4EED-BB9A-A14272BD82A1}"/>
          </ac:cxnSpMkLst>
        </pc:cxnChg>
        <pc:cxnChg chg="add del">
          <ac:chgData name="Jinhong Brejnholt (JINB)" userId="b8219c71-9da7-4a12-aded-a071d88b9102" providerId="ADAL" clId="{29E68354-3A7B-45B3-991F-8AC8B0CC9270}" dt="2023-11-15T13:33:42.208" v="801" actId="26606"/>
          <ac:cxnSpMkLst>
            <pc:docMk/>
            <pc:sldMk cId="2898054515" sldId="272"/>
            <ac:cxnSpMk id="1085" creationId="{43074C91-9045-414B-B5F9-567DAE3EED25}"/>
          </ac:cxnSpMkLst>
        </pc:cxnChg>
        <pc:cxnChg chg="add del">
          <ac:chgData name="Jinhong Brejnholt (JINB)" userId="b8219c71-9da7-4a12-aded-a071d88b9102" providerId="ADAL" clId="{29E68354-3A7B-45B3-991F-8AC8B0CC9270}" dt="2023-11-15T13:33:42.208" v="801" actId="26606"/>
          <ac:cxnSpMkLst>
            <pc:docMk/>
            <pc:sldMk cId="2898054515" sldId="272"/>
            <ac:cxnSpMk id="1087" creationId="{F05BCF04-4702-43D0-BE8F-DBF6C2F65131}"/>
          </ac:cxnSpMkLst>
        </pc:cxnChg>
        <pc:cxnChg chg="add">
          <ac:chgData name="Jinhong Brejnholt (JINB)" userId="b8219c71-9da7-4a12-aded-a071d88b9102" providerId="ADAL" clId="{29E68354-3A7B-45B3-991F-8AC8B0CC9270}" dt="2023-11-15T13:33:42.213" v="802" actId="26606"/>
          <ac:cxnSpMkLst>
            <pc:docMk/>
            <pc:sldMk cId="2898054515" sldId="272"/>
            <ac:cxnSpMk id="1091" creationId="{1F5DC8C3-BA5F-4EED-BB9A-A14272BD82A1}"/>
          </ac:cxnSpMkLst>
        </pc:cxnChg>
        <pc:cxnChg chg="add">
          <ac:chgData name="Jinhong Brejnholt (JINB)" userId="b8219c71-9da7-4a12-aded-a071d88b9102" providerId="ADAL" clId="{29E68354-3A7B-45B3-991F-8AC8B0CC9270}" dt="2023-11-15T13:33:42.213" v="802" actId="26606"/>
          <ac:cxnSpMkLst>
            <pc:docMk/>
            <pc:sldMk cId="2898054515" sldId="272"/>
            <ac:cxnSpMk id="1093" creationId="{BEF45B32-FB97-49CC-B778-CA7CF87BEF7A}"/>
          </ac:cxnSpMkLst>
        </pc:cxnChg>
      </pc:sldChg>
      <pc:sldChg chg="addSp delSp modSp del mod">
        <pc:chgData name="Jinhong Brejnholt (JINB)" userId="b8219c71-9da7-4a12-aded-a071d88b9102" providerId="ADAL" clId="{29E68354-3A7B-45B3-991F-8AC8B0CC9270}" dt="2023-11-15T13:42:05.681" v="860" actId="47"/>
        <pc:sldMkLst>
          <pc:docMk/>
          <pc:sldMk cId="2358190678" sldId="274"/>
        </pc:sldMkLst>
        <pc:spChg chg="del mod">
          <ac:chgData name="Jinhong Brejnholt (JINB)" userId="b8219c71-9da7-4a12-aded-a071d88b9102" providerId="ADAL" clId="{29E68354-3A7B-45B3-991F-8AC8B0CC9270}" dt="2023-11-15T12:01:01.931" v="4" actId="478"/>
          <ac:spMkLst>
            <pc:docMk/>
            <pc:sldMk cId="2358190678" sldId="274"/>
            <ac:spMk id="5" creationId="{FA28017D-B09E-8D4B-D6F6-CFAA3B03001E}"/>
          </ac:spMkLst>
        </pc:spChg>
        <pc:spChg chg="del">
          <ac:chgData name="Jinhong Brejnholt (JINB)" userId="b8219c71-9da7-4a12-aded-a071d88b9102" providerId="ADAL" clId="{29E68354-3A7B-45B3-991F-8AC8B0CC9270}" dt="2023-11-15T12:00:58.285" v="2" actId="478"/>
          <ac:spMkLst>
            <pc:docMk/>
            <pc:sldMk cId="2358190678" sldId="274"/>
            <ac:spMk id="6" creationId="{ABE787CC-3FBD-9987-D00E-EBDCF2655F8A}"/>
          </ac:spMkLst>
        </pc:spChg>
        <pc:spChg chg="mod">
          <ac:chgData name="Jinhong Brejnholt (JINB)" userId="b8219c71-9da7-4a12-aded-a071d88b9102" providerId="ADAL" clId="{29E68354-3A7B-45B3-991F-8AC8B0CC9270}" dt="2023-11-15T12:05:35.694" v="204" actId="1076"/>
          <ac:spMkLst>
            <pc:docMk/>
            <pc:sldMk cId="2358190678" sldId="274"/>
            <ac:spMk id="7" creationId="{3B40A43C-F260-654E-236F-360824DD1FB5}"/>
          </ac:spMkLst>
        </pc:spChg>
        <pc:spChg chg="mod">
          <ac:chgData name="Jinhong Brejnholt (JINB)" userId="b8219c71-9da7-4a12-aded-a071d88b9102" providerId="ADAL" clId="{29E68354-3A7B-45B3-991F-8AC8B0CC9270}" dt="2023-11-15T12:05:41.154" v="205" actId="1076"/>
          <ac:spMkLst>
            <pc:docMk/>
            <pc:sldMk cId="2358190678" sldId="274"/>
            <ac:spMk id="8" creationId="{33169110-50EC-3334-B878-D6223445F40B}"/>
          </ac:spMkLst>
        </pc:spChg>
        <pc:spChg chg="mod">
          <ac:chgData name="Jinhong Brejnholt (JINB)" userId="b8219c71-9da7-4a12-aded-a071d88b9102" providerId="ADAL" clId="{29E68354-3A7B-45B3-991F-8AC8B0CC9270}" dt="2023-11-15T12:05:10.979" v="198" actId="1076"/>
          <ac:spMkLst>
            <pc:docMk/>
            <pc:sldMk cId="2358190678" sldId="274"/>
            <ac:spMk id="9" creationId="{719158D4-20AE-E026-60A2-D0F29BA20CBF}"/>
          </ac:spMkLst>
        </pc:spChg>
        <pc:spChg chg="mod">
          <ac:chgData name="Jinhong Brejnholt (JINB)" userId="b8219c71-9da7-4a12-aded-a071d88b9102" providerId="ADAL" clId="{29E68354-3A7B-45B3-991F-8AC8B0CC9270}" dt="2023-11-15T12:06:52" v="232" actId="113"/>
          <ac:spMkLst>
            <pc:docMk/>
            <pc:sldMk cId="2358190678" sldId="274"/>
            <ac:spMk id="10" creationId="{BF38C910-84D8-82CC-E682-0D4D67A01017}"/>
          </ac:spMkLst>
        </pc:spChg>
        <pc:spChg chg="mod">
          <ac:chgData name="Jinhong Brejnholt (JINB)" userId="b8219c71-9da7-4a12-aded-a071d88b9102" providerId="ADAL" clId="{29E68354-3A7B-45B3-991F-8AC8B0CC9270}" dt="2023-11-15T12:05:04.106" v="197" actId="1036"/>
          <ac:spMkLst>
            <pc:docMk/>
            <pc:sldMk cId="2358190678" sldId="274"/>
            <ac:spMk id="11" creationId="{266A5F9C-E4A2-981A-EA3B-4EB48E0D4BB2}"/>
          </ac:spMkLst>
        </pc:spChg>
        <pc:spChg chg="add mod">
          <ac:chgData name="Jinhong Brejnholt (JINB)" userId="b8219c71-9da7-4a12-aded-a071d88b9102" providerId="ADAL" clId="{29E68354-3A7B-45B3-991F-8AC8B0CC9270}" dt="2023-11-15T12:05:32.181" v="203" actId="1076"/>
          <ac:spMkLst>
            <pc:docMk/>
            <pc:sldMk cId="2358190678" sldId="274"/>
            <ac:spMk id="13" creationId="{80756F88-F1D4-D0DE-997E-615EED31A030}"/>
          </ac:spMkLst>
        </pc:spChg>
        <pc:spChg chg="add mod">
          <ac:chgData name="Jinhong Brejnholt (JINB)" userId="b8219c71-9da7-4a12-aded-a071d88b9102" providerId="ADAL" clId="{29E68354-3A7B-45B3-991F-8AC8B0CC9270}" dt="2023-11-15T12:05:28.934" v="202" actId="1076"/>
          <ac:spMkLst>
            <pc:docMk/>
            <pc:sldMk cId="2358190678" sldId="274"/>
            <ac:spMk id="14" creationId="{DD1AA772-A68F-8110-17B5-7894850F3BCE}"/>
          </ac:spMkLst>
        </pc:spChg>
        <pc:spChg chg="add mod">
          <ac:chgData name="Jinhong Brejnholt (JINB)" userId="b8219c71-9da7-4a12-aded-a071d88b9102" providerId="ADAL" clId="{29E68354-3A7B-45B3-991F-8AC8B0CC9270}" dt="2023-11-15T12:06:35.996" v="225" actId="113"/>
          <ac:spMkLst>
            <pc:docMk/>
            <pc:sldMk cId="2358190678" sldId="274"/>
            <ac:spMk id="16" creationId="{0C5756CC-60DF-F8EC-6A31-490224093080}"/>
          </ac:spMkLst>
        </pc:spChg>
        <pc:graphicFrameChg chg="add del mod">
          <ac:chgData name="Jinhong Brejnholt (JINB)" userId="b8219c71-9da7-4a12-aded-a071d88b9102" providerId="ADAL" clId="{29E68354-3A7B-45B3-991F-8AC8B0CC9270}" dt="2023-11-15T12:01:09.493" v="6" actId="478"/>
          <ac:graphicFrameMkLst>
            <pc:docMk/>
            <pc:sldMk cId="2358190678" sldId="274"/>
            <ac:graphicFrameMk id="12" creationId="{F4CCBEE3-D125-5980-447A-7089E15719AC}"/>
          </ac:graphicFrameMkLst>
        </pc:graphicFrameChg>
        <pc:graphicFrameChg chg="mod">
          <ac:chgData name="Jinhong Brejnholt (JINB)" userId="b8219c71-9da7-4a12-aded-a071d88b9102" providerId="ADAL" clId="{29E68354-3A7B-45B3-991F-8AC8B0CC9270}" dt="2023-11-15T12:04:53.872" v="186"/>
          <ac:graphicFrameMkLst>
            <pc:docMk/>
            <pc:sldMk cId="2358190678" sldId="274"/>
            <ac:graphicFrameMk id="15" creationId="{BD8E5722-EC01-CF8F-4ACC-2CA0C44AF613}"/>
          </ac:graphicFrameMkLst>
        </pc:graphicFrameChg>
        <pc:picChg chg="del">
          <ac:chgData name="Jinhong Brejnholt (JINB)" userId="b8219c71-9da7-4a12-aded-a071d88b9102" providerId="ADAL" clId="{29E68354-3A7B-45B3-991F-8AC8B0CC9270}" dt="2023-11-15T12:12:33.493" v="263" actId="478"/>
          <ac:picMkLst>
            <pc:docMk/>
            <pc:sldMk cId="2358190678" sldId="274"/>
            <ac:picMk id="4" creationId="{02E2FAC4-8F37-365E-8C9B-6F3A359F6A91}"/>
          </ac:picMkLst>
        </pc:picChg>
        <pc:picChg chg="add mod">
          <ac:chgData name="Jinhong Brejnholt (JINB)" userId="b8219c71-9da7-4a12-aded-a071d88b9102" providerId="ADAL" clId="{29E68354-3A7B-45B3-991F-8AC8B0CC9270}" dt="2023-11-15T12:12:33.778" v="264"/>
          <ac:picMkLst>
            <pc:docMk/>
            <pc:sldMk cId="2358190678" sldId="274"/>
            <ac:picMk id="17" creationId="{7399C7B8-4AF2-101F-9011-FB8105F85814}"/>
          </ac:picMkLst>
        </pc:picChg>
      </pc:sldChg>
      <pc:sldChg chg="addSp delSp modSp mod setClrOvrMap">
        <pc:chgData name="Jinhong Brejnholt (JINB)" userId="b8219c71-9da7-4a12-aded-a071d88b9102" providerId="ADAL" clId="{29E68354-3A7B-45B3-991F-8AC8B0CC9270}" dt="2023-11-15T13:32:35.336" v="795" actId="20577"/>
        <pc:sldMkLst>
          <pc:docMk/>
          <pc:sldMk cId="2548066259" sldId="275"/>
        </pc:sldMkLst>
        <pc:spChg chg="mod ord">
          <ac:chgData name="Jinhong Brejnholt (JINB)" userId="b8219c71-9da7-4a12-aded-a071d88b9102" providerId="ADAL" clId="{29E68354-3A7B-45B3-991F-8AC8B0CC9270}" dt="2023-11-15T13:32:11.829" v="753" actId="26606"/>
          <ac:spMkLst>
            <pc:docMk/>
            <pc:sldMk cId="2548066259" sldId="275"/>
            <ac:spMk id="2" creationId="{8C8EA3CC-1BA7-0595-2E8F-1929BEA5FDF0}"/>
          </ac:spMkLst>
        </pc:spChg>
        <pc:spChg chg="mod">
          <ac:chgData name="Jinhong Brejnholt (JINB)" userId="b8219c71-9da7-4a12-aded-a071d88b9102" providerId="ADAL" clId="{29E68354-3A7B-45B3-991F-8AC8B0CC9270}" dt="2023-11-15T13:32:35.336" v="795" actId="20577"/>
          <ac:spMkLst>
            <pc:docMk/>
            <pc:sldMk cId="2548066259" sldId="275"/>
            <ac:spMk id="3" creationId="{F3C8AF74-E6C1-701A-3CCF-DF4EAC0F8889}"/>
          </ac:spMkLst>
        </pc:spChg>
        <pc:spChg chg="add del">
          <ac:chgData name="Jinhong Brejnholt (JINB)" userId="b8219c71-9da7-4a12-aded-a071d88b9102" providerId="ADAL" clId="{29E68354-3A7B-45B3-991F-8AC8B0CC9270}" dt="2023-11-15T12:13:02.878" v="271" actId="26606"/>
          <ac:spMkLst>
            <pc:docMk/>
            <pc:sldMk cId="2548066259" sldId="275"/>
            <ac:spMk id="8" creationId="{35230A27-1553-42F8-99D7-829868E13715}"/>
          </ac:spMkLst>
        </pc:spChg>
        <pc:spChg chg="add del">
          <ac:chgData name="Jinhong Brejnholt (JINB)" userId="b8219c71-9da7-4a12-aded-a071d88b9102" providerId="ADAL" clId="{29E68354-3A7B-45B3-991F-8AC8B0CC9270}" dt="2023-11-15T12:13:02.878" v="271" actId="26606"/>
          <ac:spMkLst>
            <pc:docMk/>
            <pc:sldMk cId="2548066259" sldId="275"/>
            <ac:spMk id="10" creationId="{A772232D-B4D6-429F-B3D1-2D9891B85E08}"/>
          </ac:spMkLst>
        </pc:spChg>
        <pc:spChg chg="add del">
          <ac:chgData name="Jinhong Brejnholt (JINB)" userId="b8219c71-9da7-4a12-aded-a071d88b9102" providerId="ADAL" clId="{29E68354-3A7B-45B3-991F-8AC8B0CC9270}" dt="2023-11-15T12:13:02.874" v="270" actId="26606"/>
          <ac:spMkLst>
            <pc:docMk/>
            <pc:sldMk cId="2548066259" sldId="275"/>
            <ac:spMk id="17" creationId="{3558DB37-9FEE-48A2-8578-ED0401573943}"/>
          </ac:spMkLst>
        </pc:spChg>
        <pc:spChg chg="add del">
          <ac:chgData name="Jinhong Brejnholt (JINB)" userId="b8219c71-9da7-4a12-aded-a071d88b9102" providerId="ADAL" clId="{29E68354-3A7B-45B3-991F-8AC8B0CC9270}" dt="2023-11-15T12:13:02.874" v="270" actId="26606"/>
          <ac:spMkLst>
            <pc:docMk/>
            <pc:sldMk cId="2548066259" sldId="275"/>
            <ac:spMk id="19" creationId="{5F7FCCA6-00E2-4F74-A105-0D769872F243}"/>
          </ac:spMkLst>
        </pc:spChg>
        <pc:spChg chg="add del">
          <ac:chgData name="Jinhong Brejnholt (JINB)" userId="b8219c71-9da7-4a12-aded-a071d88b9102" providerId="ADAL" clId="{29E68354-3A7B-45B3-991F-8AC8B0CC9270}" dt="2023-11-15T12:13:02.874" v="270" actId="26606"/>
          <ac:spMkLst>
            <pc:docMk/>
            <pc:sldMk cId="2548066259" sldId="275"/>
            <ac:spMk id="21" creationId="{5E1ED12F-9F06-4B37-87B7-F98F52937F86}"/>
          </ac:spMkLst>
        </pc:spChg>
        <pc:spChg chg="add del">
          <ac:chgData name="Jinhong Brejnholt (JINB)" userId="b8219c71-9da7-4a12-aded-a071d88b9102" providerId="ADAL" clId="{29E68354-3A7B-45B3-991F-8AC8B0CC9270}" dt="2023-11-15T13:32:11.829" v="753" actId="26606"/>
          <ac:spMkLst>
            <pc:docMk/>
            <pc:sldMk cId="2548066259" sldId="275"/>
            <ac:spMk id="23" creationId="{C8DD82D3-D002-45B0-B16A-82B3DA4EFDDB}"/>
          </ac:spMkLst>
        </pc:spChg>
        <pc:spChg chg="add del">
          <ac:chgData name="Jinhong Brejnholt (JINB)" userId="b8219c71-9da7-4a12-aded-a071d88b9102" providerId="ADAL" clId="{29E68354-3A7B-45B3-991F-8AC8B0CC9270}" dt="2023-11-15T13:32:11.826" v="752" actId="26606"/>
          <ac:spMkLst>
            <pc:docMk/>
            <pc:sldMk cId="2548066259" sldId="275"/>
            <ac:spMk id="29" creationId="{3741B58E-3B65-4A01-A276-975AB2CF8A08}"/>
          </ac:spMkLst>
        </pc:spChg>
        <pc:spChg chg="add del">
          <ac:chgData name="Jinhong Brejnholt (JINB)" userId="b8219c71-9da7-4a12-aded-a071d88b9102" providerId="ADAL" clId="{29E68354-3A7B-45B3-991F-8AC8B0CC9270}" dt="2023-11-15T13:32:11.826" v="752" actId="26606"/>
          <ac:spMkLst>
            <pc:docMk/>
            <pc:sldMk cId="2548066259" sldId="275"/>
            <ac:spMk id="31" creationId="{7AAC67C3-831B-4AB1-A259-DFB839CAFAFC}"/>
          </ac:spMkLst>
        </pc:spChg>
        <pc:spChg chg="add del">
          <ac:chgData name="Jinhong Brejnholt (JINB)" userId="b8219c71-9da7-4a12-aded-a071d88b9102" providerId="ADAL" clId="{29E68354-3A7B-45B3-991F-8AC8B0CC9270}" dt="2023-11-15T13:32:11.826" v="752" actId="26606"/>
          <ac:spMkLst>
            <pc:docMk/>
            <pc:sldMk cId="2548066259" sldId="275"/>
            <ac:spMk id="33" creationId="{054B3F04-9EAC-45C0-B3CE-0387EEA10A0C}"/>
          </ac:spMkLst>
        </pc:spChg>
        <pc:spChg chg="add">
          <ac:chgData name="Jinhong Brejnholt (JINB)" userId="b8219c71-9da7-4a12-aded-a071d88b9102" providerId="ADAL" clId="{29E68354-3A7B-45B3-991F-8AC8B0CC9270}" dt="2023-11-15T13:32:11.829" v="753" actId="26606"/>
          <ac:spMkLst>
            <pc:docMk/>
            <pc:sldMk cId="2548066259" sldId="275"/>
            <ac:spMk id="35" creationId="{35230A27-1553-42F8-99D7-829868E13715}"/>
          </ac:spMkLst>
        </pc:spChg>
        <pc:spChg chg="add">
          <ac:chgData name="Jinhong Brejnholt (JINB)" userId="b8219c71-9da7-4a12-aded-a071d88b9102" providerId="ADAL" clId="{29E68354-3A7B-45B3-991F-8AC8B0CC9270}" dt="2023-11-15T13:32:11.829" v="753" actId="26606"/>
          <ac:spMkLst>
            <pc:docMk/>
            <pc:sldMk cId="2548066259" sldId="275"/>
            <ac:spMk id="36" creationId="{A772232D-B4D6-429F-B3D1-2D9891B85E08}"/>
          </ac:spMkLst>
        </pc:spChg>
        <pc:picChg chg="add mod">
          <ac:chgData name="Jinhong Brejnholt (JINB)" userId="b8219c71-9da7-4a12-aded-a071d88b9102" providerId="ADAL" clId="{29E68354-3A7B-45B3-991F-8AC8B0CC9270}" dt="2023-11-15T12:12:47.913" v="268"/>
          <ac:picMkLst>
            <pc:docMk/>
            <pc:sldMk cId="2548066259" sldId="275"/>
            <ac:picMk id="4" creationId="{66C507EE-F11F-3ACB-E6F4-2140F9542809}"/>
          </ac:picMkLst>
        </pc:picChg>
        <pc:cxnChg chg="add del">
          <ac:chgData name="Jinhong Brejnholt (JINB)" userId="b8219c71-9da7-4a12-aded-a071d88b9102" providerId="ADAL" clId="{29E68354-3A7B-45B3-991F-8AC8B0CC9270}" dt="2023-11-15T12:13:02.878" v="271" actId="26606"/>
          <ac:cxnSpMkLst>
            <pc:docMk/>
            <pc:sldMk cId="2548066259" sldId="275"/>
            <ac:cxnSpMk id="12" creationId="{02CC3441-26B3-4381-B3DF-8AE3C288BC0D}"/>
          </ac:cxnSpMkLst>
        </pc:cxnChg>
        <pc:cxnChg chg="add del">
          <ac:chgData name="Jinhong Brejnholt (JINB)" userId="b8219c71-9da7-4a12-aded-a071d88b9102" providerId="ADAL" clId="{29E68354-3A7B-45B3-991F-8AC8B0CC9270}" dt="2023-11-15T13:32:11.829" v="753" actId="26606"/>
          <ac:cxnSpMkLst>
            <pc:docMk/>
            <pc:sldMk cId="2548066259" sldId="275"/>
            <ac:cxnSpMk id="24" creationId="{9F09C252-16FE-4557-AD6D-BB5CA773496C}"/>
          </ac:cxnSpMkLst>
        </pc:cxnChg>
        <pc:cxnChg chg="add">
          <ac:chgData name="Jinhong Brejnholt (JINB)" userId="b8219c71-9da7-4a12-aded-a071d88b9102" providerId="ADAL" clId="{29E68354-3A7B-45B3-991F-8AC8B0CC9270}" dt="2023-11-15T13:32:11.829" v="753" actId="26606"/>
          <ac:cxnSpMkLst>
            <pc:docMk/>
            <pc:sldMk cId="2548066259" sldId="275"/>
            <ac:cxnSpMk id="37" creationId="{02CC3441-26B3-4381-B3DF-8AE3C288BC0D}"/>
          </ac:cxnSpMkLst>
        </pc:cxnChg>
      </pc:sldChg>
      <pc:sldChg chg="addSp delSp modSp new del mod setBg modNotesTx">
        <pc:chgData name="Jinhong Brejnholt (JINB)" userId="b8219c71-9da7-4a12-aded-a071d88b9102" providerId="ADAL" clId="{29E68354-3A7B-45B3-991F-8AC8B0CC9270}" dt="2023-11-15T13:36:37.496" v="821" actId="47"/>
        <pc:sldMkLst>
          <pc:docMk/>
          <pc:sldMk cId="954487021" sldId="276"/>
        </pc:sldMkLst>
        <pc:spChg chg="mod">
          <ac:chgData name="Jinhong Brejnholt (JINB)" userId="b8219c71-9da7-4a12-aded-a071d88b9102" providerId="ADAL" clId="{29E68354-3A7B-45B3-991F-8AC8B0CC9270}" dt="2023-11-15T13:34:21.784" v="804" actId="26606"/>
          <ac:spMkLst>
            <pc:docMk/>
            <pc:sldMk cId="954487021" sldId="276"/>
            <ac:spMk id="2" creationId="{1B693B19-9FA1-1D9B-ABE8-3598F61806AD}"/>
          </ac:spMkLst>
        </pc:spChg>
        <pc:spChg chg="del">
          <ac:chgData name="Jinhong Brejnholt (JINB)" userId="b8219c71-9da7-4a12-aded-a071d88b9102" providerId="ADAL" clId="{29E68354-3A7B-45B3-991F-8AC8B0CC9270}" dt="2023-11-15T12:09:47.616" v="241" actId="478"/>
          <ac:spMkLst>
            <pc:docMk/>
            <pc:sldMk cId="954487021" sldId="276"/>
            <ac:spMk id="3" creationId="{AC462CB9-9016-288A-965A-D58127C4DA8E}"/>
          </ac:spMkLst>
        </pc:spChg>
        <pc:spChg chg="add mod">
          <ac:chgData name="Jinhong Brejnholt (JINB)" userId="b8219c71-9da7-4a12-aded-a071d88b9102" providerId="ADAL" clId="{29E68354-3A7B-45B3-991F-8AC8B0CC9270}" dt="2023-11-15T13:34:21.784" v="804" actId="26606"/>
          <ac:spMkLst>
            <pc:docMk/>
            <pc:sldMk cId="954487021" sldId="276"/>
            <ac:spMk id="6" creationId="{057F08CD-8AC0-CEB9-E7C3-5D8FA0AC3761}"/>
          </ac:spMkLst>
        </pc:spChg>
        <pc:spChg chg="add mod">
          <ac:chgData name="Jinhong Brejnholt (JINB)" userId="b8219c71-9da7-4a12-aded-a071d88b9102" providerId="ADAL" clId="{29E68354-3A7B-45B3-991F-8AC8B0CC9270}" dt="2023-11-15T13:34:21.784" v="804" actId="26606"/>
          <ac:spMkLst>
            <pc:docMk/>
            <pc:sldMk cId="954487021" sldId="276"/>
            <ac:spMk id="7" creationId="{5E64A519-F749-5EE8-7CE4-5ADD64D73870}"/>
          </ac:spMkLst>
        </pc:spChg>
        <pc:spChg chg="add">
          <ac:chgData name="Jinhong Brejnholt (JINB)" userId="b8219c71-9da7-4a12-aded-a071d88b9102" providerId="ADAL" clId="{29E68354-3A7B-45B3-991F-8AC8B0CC9270}" dt="2023-11-15T13:34:21.784" v="804" actId="26606"/>
          <ac:spMkLst>
            <pc:docMk/>
            <pc:sldMk cId="954487021" sldId="276"/>
            <ac:spMk id="12" creationId="{40E5B315-592C-487A-A815-6F61A98F445C}"/>
          </ac:spMkLst>
        </pc:spChg>
        <pc:spChg chg="add">
          <ac:chgData name="Jinhong Brejnholt (JINB)" userId="b8219c71-9da7-4a12-aded-a071d88b9102" providerId="ADAL" clId="{29E68354-3A7B-45B3-991F-8AC8B0CC9270}" dt="2023-11-15T13:34:21.784" v="804" actId="26606"/>
          <ac:spMkLst>
            <pc:docMk/>
            <pc:sldMk cId="954487021" sldId="276"/>
            <ac:spMk id="14" creationId="{D7E046CA-18CB-4F2C-A9BE-BA9720B9230C}"/>
          </ac:spMkLst>
        </pc:spChg>
        <pc:spChg chg="add">
          <ac:chgData name="Jinhong Brejnholt (JINB)" userId="b8219c71-9da7-4a12-aded-a071d88b9102" providerId="ADAL" clId="{29E68354-3A7B-45B3-991F-8AC8B0CC9270}" dt="2023-11-15T13:34:21.784" v="804" actId="26606"/>
          <ac:spMkLst>
            <pc:docMk/>
            <pc:sldMk cId="954487021" sldId="276"/>
            <ac:spMk id="16" creationId="{ED2F258D-E518-486A-8D50-E9A11EF131A9}"/>
          </ac:spMkLst>
        </pc:spChg>
        <pc:picChg chg="add del mod">
          <ac:chgData name="Jinhong Brejnholt (JINB)" userId="b8219c71-9da7-4a12-aded-a071d88b9102" providerId="ADAL" clId="{29E68354-3A7B-45B3-991F-8AC8B0CC9270}" dt="2023-11-15T13:03:07.923" v="410" actId="21"/>
          <ac:picMkLst>
            <pc:docMk/>
            <pc:sldMk cId="954487021" sldId="276"/>
            <ac:picMk id="4" creationId="{B1E209D4-6A40-1D27-F153-6F60BE620C66}"/>
          </ac:picMkLst>
        </pc:picChg>
        <pc:picChg chg="add del mod">
          <ac:chgData name="Jinhong Brejnholt (JINB)" userId="b8219c71-9da7-4a12-aded-a071d88b9102" providerId="ADAL" clId="{29E68354-3A7B-45B3-991F-8AC8B0CC9270}" dt="2023-11-15T13:34:27.184" v="805" actId="478"/>
          <ac:picMkLst>
            <pc:docMk/>
            <pc:sldMk cId="954487021" sldId="276"/>
            <ac:picMk id="5" creationId="{F5BCA1C6-E6B9-45B9-9E03-48A312BE98F7}"/>
          </ac:picMkLst>
        </pc:picChg>
        <pc:picChg chg="add mod">
          <ac:chgData name="Jinhong Brejnholt (JINB)" userId="b8219c71-9da7-4a12-aded-a071d88b9102" providerId="ADAL" clId="{29E68354-3A7B-45B3-991F-8AC8B0CC9270}" dt="2023-11-15T13:34:44.354" v="806"/>
          <ac:picMkLst>
            <pc:docMk/>
            <pc:sldMk cId="954487021" sldId="276"/>
            <ac:picMk id="8" creationId="{6C0C0726-5DE4-8C82-0B9C-38B0DD31DD13}"/>
          </ac:picMkLst>
        </pc:picChg>
      </pc:sldChg>
      <pc:sldChg chg="addSp delSp modSp new mod setBg">
        <pc:chgData name="Jinhong Brejnholt (JINB)" userId="b8219c71-9da7-4a12-aded-a071d88b9102" providerId="ADAL" clId="{29E68354-3A7B-45B3-991F-8AC8B0CC9270}" dt="2023-11-15T13:15:29.632" v="740"/>
        <pc:sldMkLst>
          <pc:docMk/>
          <pc:sldMk cId="55233988" sldId="277"/>
        </pc:sldMkLst>
        <pc:spChg chg="del">
          <ac:chgData name="Jinhong Brejnholt (JINB)" userId="b8219c71-9da7-4a12-aded-a071d88b9102" providerId="ADAL" clId="{29E68354-3A7B-45B3-991F-8AC8B0CC9270}" dt="2023-11-15T13:15:12.153" v="736" actId="478"/>
          <ac:spMkLst>
            <pc:docMk/>
            <pc:sldMk cId="55233988" sldId="277"/>
            <ac:spMk id="2" creationId="{CD06DBDA-2CE3-BB3B-902B-364D1A8ECE37}"/>
          </ac:spMkLst>
        </pc:spChg>
        <pc:spChg chg="del">
          <ac:chgData name="Jinhong Brejnholt (JINB)" userId="b8219c71-9da7-4a12-aded-a071d88b9102" providerId="ADAL" clId="{29E68354-3A7B-45B3-991F-8AC8B0CC9270}" dt="2023-11-15T13:15:06.373" v="733" actId="931"/>
          <ac:spMkLst>
            <pc:docMk/>
            <pc:sldMk cId="55233988" sldId="277"/>
            <ac:spMk id="3" creationId="{EE0B0972-28DC-8C05-2A11-078D41C3C04F}"/>
          </ac:spMkLst>
        </pc:spChg>
        <pc:spChg chg="add">
          <ac:chgData name="Jinhong Brejnholt (JINB)" userId="b8219c71-9da7-4a12-aded-a071d88b9102" providerId="ADAL" clId="{29E68354-3A7B-45B3-991F-8AC8B0CC9270}" dt="2023-11-15T13:15:14.874" v="737" actId="26606"/>
          <ac:spMkLst>
            <pc:docMk/>
            <pc:sldMk cId="55233988" sldId="277"/>
            <ac:spMk id="10" creationId="{F240A2FC-E2C3-458D-96B4-5DF9028D93A5}"/>
          </ac:spMkLst>
        </pc:spChg>
        <pc:spChg chg="add">
          <ac:chgData name="Jinhong Brejnholt (JINB)" userId="b8219c71-9da7-4a12-aded-a071d88b9102" providerId="ADAL" clId="{29E68354-3A7B-45B3-991F-8AC8B0CC9270}" dt="2023-11-15T13:15:14.874" v="737" actId="26606"/>
          <ac:spMkLst>
            <pc:docMk/>
            <pc:sldMk cId="55233988" sldId="277"/>
            <ac:spMk id="12" creationId="{5F097929-F3D6-4D1F-8AFC-CF348171A9E1}"/>
          </ac:spMkLst>
        </pc:spChg>
        <pc:spChg chg="add">
          <ac:chgData name="Jinhong Brejnholt (JINB)" userId="b8219c71-9da7-4a12-aded-a071d88b9102" providerId="ADAL" clId="{29E68354-3A7B-45B3-991F-8AC8B0CC9270}" dt="2023-11-15T13:15:14.874" v="737" actId="26606"/>
          <ac:spMkLst>
            <pc:docMk/>
            <pc:sldMk cId="55233988" sldId="277"/>
            <ac:spMk id="16" creationId="{34461041-8413-4023-ABA7-9E499B0AD995}"/>
          </ac:spMkLst>
        </pc:spChg>
        <pc:spChg chg="add">
          <ac:chgData name="Jinhong Brejnholt (JINB)" userId="b8219c71-9da7-4a12-aded-a071d88b9102" providerId="ADAL" clId="{29E68354-3A7B-45B3-991F-8AC8B0CC9270}" dt="2023-11-15T13:15:14.874" v="737" actId="26606"/>
          <ac:spMkLst>
            <pc:docMk/>
            <pc:sldMk cId="55233988" sldId="277"/>
            <ac:spMk id="20" creationId="{D841E764-4629-49E0-994A-6F92FEFB9B5D}"/>
          </ac:spMkLst>
        </pc:spChg>
        <pc:spChg chg="add">
          <ac:chgData name="Jinhong Brejnholt (JINB)" userId="b8219c71-9da7-4a12-aded-a071d88b9102" providerId="ADAL" clId="{29E68354-3A7B-45B3-991F-8AC8B0CC9270}" dt="2023-11-15T13:15:14.874" v="737" actId="26606"/>
          <ac:spMkLst>
            <pc:docMk/>
            <pc:sldMk cId="55233988" sldId="277"/>
            <ac:spMk id="22" creationId="{95635077-9890-4CC8-9792-28743EBFE01D}"/>
          </ac:spMkLst>
        </pc:spChg>
        <pc:picChg chg="add mod">
          <ac:chgData name="Jinhong Brejnholt (JINB)" userId="b8219c71-9da7-4a12-aded-a071d88b9102" providerId="ADAL" clId="{29E68354-3A7B-45B3-991F-8AC8B0CC9270}" dt="2023-11-15T13:15:14.874" v="737" actId="26606"/>
          <ac:picMkLst>
            <pc:docMk/>
            <pc:sldMk cId="55233988" sldId="277"/>
            <ac:picMk id="5" creationId="{4EFD1C72-DC18-7A3C-A789-71EBDFAC781C}"/>
          </ac:picMkLst>
        </pc:picChg>
        <pc:picChg chg="add mod">
          <ac:chgData name="Jinhong Brejnholt (JINB)" userId="b8219c71-9da7-4a12-aded-a071d88b9102" providerId="ADAL" clId="{29E68354-3A7B-45B3-991F-8AC8B0CC9270}" dt="2023-11-15T13:15:29.632" v="740"/>
          <ac:picMkLst>
            <pc:docMk/>
            <pc:sldMk cId="55233988" sldId="277"/>
            <ac:picMk id="6" creationId="{F8493D59-8443-F7E6-842E-BCE3C3858FC2}"/>
          </ac:picMkLst>
        </pc:picChg>
        <pc:cxnChg chg="add">
          <ac:chgData name="Jinhong Brejnholt (JINB)" userId="b8219c71-9da7-4a12-aded-a071d88b9102" providerId="ADAL" clId="{29E68354-3A7B-45B3-991F-8AC8B0CC9270}" dt="2023-11-15T13:15:14.874" v="737" actId="26606"/>
          <ac:cxnSpMkLst>
            <pc:docMk/>
            <pc:sldMk cId="55233988" sldId="277"/>
            <ac:cxnSpMk id="14" creationId="{43074C91-9045-414B-B5F9-567DAE3EED25}"/>
          </ac:cxnSpMkLst>
        </pc:cxnChg>
        <pc:cxnChg chg="add">
          <ac:chgData name="Jinhong Brejnholt (JINB)" userId="b8219c71-9da7-4a12-aded-a071d88b9102" providerId="ADAL" clId="{29E68354-3A7B-45B3-991F-8AC8B0CC9270}" dt="2023-11-15T13:15:14.874" v="737" actId="26606"/>
          <ac:cxnSpMkLst>
            <pc:docMk/>
            <pc:sldMk cId="55233988" sldId="277"/>
            <ac:cxnSpMk id="18" creationId="{F05BCF04-4702-43D0-BE8F-DBF6C2F65131}"/>
          </ac:cxnSpMkLst>
        </pc:cxnChg>
      </pc:sldChg>
      <pc:sldChg chg="addSp delSp modSp new mod setBg">
        <pc:chgData name="Jinhong Brejnholt (JINB)" userId="b8219c71-9da7-4a12-aded-a071d88b9102" providerId="ADAL" clId="{29E68354-3A7B-45B3-991F-8AC8B0CC9270}" dt="2023-11-15T13:36:32.382" v="820" actId="207"/>
        <pc:sldMkLst>
          <pc:docMk/>
          <pc:sldMk cId="4236742096" sldId="278"/>
        </pc:sldMkLst>
        <pc:spChg chg="mod">
          <ac:chgData name="Jinhong Brejnholt (JINB)" userId="b8219c71-9da7-4a12-aded-a071d88b9102" providerId="ADAL" clId="{29E68354-3A7B-45B3-991F-8AC8B0CC9270}" dt="2023-11-15T13:36:32.382" v="820" actId="207"/>
          <ac:spMkLst>
            <pc:docMk/>
            <pc:sldMk cId="4236742096" sldId="278"/>
            <ac:spMk id="2" creationId="{E765D9F7-EDAB-A807-4FDF-5851617A4611}"/>
          </ac:spMkLst>
        </pc:spChg>
        <pc:spChg chg="del">
          <ac:chgData name="Jinhong Brejnholt (JINB)" userId="b8219c71-9da7-4a12-aded-a071d88b9102" providerId="ADAL" clId="{29E68354-3A7B-45B3-991F-8AC8B0CC9270}" dt="2023-11-15T13:36:17.142" v="812" actId="478"/>
          <ac:spMkLst>
            <pc:docMk/>
            <pc:sldMk cId="4236742096" sldId="278"/>
            <ac:spMk id="3" creationId="{7EE45A4C-11DC-95EA-2D69-892399E8F3E5}"/>
          </ac:spMkLst>
        </pc:spChg>
        <pc:spChg chg="add mod">
          <ac:chgData name="Jinhong Brejnholt (JINB)" userId="b8219c71-9da7-4a12-aded-a071d88b9102" providerId="ADAL" clId="{29E68354-3A7B-45B3-991F-8AC8B0CC9270}" dt="2023-11-15T13:36:13.029" v="811"/>
          <ac:spMkLst>
            <pc:docMk/>
            <pc:sldMk cId="4236742096" sldId="278"/>
            <ac:spMk id="4" creationId="{C99798EE-FEB7-F087-F496-47D3EAA0293F}"/>
          </ac:spMkLst>
        </pc:spChg>
        <pc:spChg chg="add mod">
          <ac:chgData name="Jinhong Brejnholt (JINB)" userId="b8219c71-9da7-4a12-aded-a071d88b9102" providerId="ADAL" clId="{29E68354-3A7B-45B3-991F-8AC8B0CC9270}" dt="2023-11-15T13:36:13.029" v="811"/>
          <ac:spMkLst>
            <pc:docMk/>
            <pc:sldMk cId="4236742096" sldId="278"/>
            <ac:spMk id="5" creationId="{EAB6CBC5-A4CC-19F6-C6E7-D01A7EE4ED7D}"/>
          </ac:spMkLst>
        </pc:spChg>
      </pc:sldChg>
      <pc:sldChg chg="delSp modSp add del mod setBg delDesignElem">
        <pc:chgData name="Jinhong Brejnholt (JINB)" userId="b8219c71-9da7-4a12-aded-a071d88b9102" providerId="ADAL" clId="{29E68354-3A7B-45B3-991F-8AC8B0CC9270}" dt="2023-11-15T13:39:52.784" v="836" actId="47"/>
        <pc:sldMkLst>
          <pc:docMk/>
          <pc:sldMk cId="2241295435" sldId="279"/>
        </pc:sldMkLst>
        <pc:spChg chg="del">
          <ac:chgData name="Jinhong Brejnholt (JINB)" userId="b8219c71-9da7-4a12-aded-a071d88b9102" providerId="ADAL" clId="{29E68354-3A7B-45B3-991F-8AC8B0CC9270}" dt="2023-11-15T13:37:51.108" v="830"/>
          <ac:spMkLst>
            <pc:docMk/>
            <pc:sldMk cId="2241295435" sldId="279"/>
            <ac:spMk id="32" creationId="{63E00694-E403-4987-8634-15F6D8E4C38C}"/>
          </ac:spMkLst>
        </pc:spChg>
        <pc:graphicFrameChg chg="mod">
          <ac:chgData name="Jinhong Brejnholt (JINB)" userId="b8219c71-9da7-4a12-aded-a071d88b9102" providerId="ADAL" clId="{29E68354-3A7B-45B3-991F-8AC8B0CC9270}" dt="2023-11-15T13:39:46.587" v="834" actId="1076"/>
          <ac:graphicFrameMkLst>
            <pc:docMk/>
            <pc:sldMk cId="2241295435" sldId="279"/>
            <ac:graphicFrameMk id="15" creationId="{BD8E5722-EC01-CF8F-4ACC-2CA0C44AF613}"/>
          </ac:graphicFrameMkLst>
        </pc:graphicFrameChg>
      </pc:sldChg>
      <pc:sldChg chg="add del">
        <pc:chgData name="Jinhong Brejnholt (JINB)" userId="b8219c71-9da7-4a12-aded-a071d88b9102" providerId="ADAL" clId="{29E68354-3A7B-45B3-991F-8AC8B0CC9270}" dt="2023-11-15T13:40:15.632" v="841" actId="47"/>
        <pc:sldMkLst>
          <pc:docMk/>
          <pc:sldMk cId="3274789102" sldId="280"/>
        </pc:sldMkLst>
      </pc:sldChg>
      <pc:sldChg chg="add ord">
        <pc:chgData name="Jinhong Brejnholt (JINB)" userId="b8219c71-9da7-4a12-aded-a071d88b9102" providerId="ADAL" clId="{29E68354-3A7B-45B3-991F-8AC8B0CC9270}" dt="2023-11-15T13:40:07.352" v="839"/>
        <pc:sldMkLst>
          <pc:docMk/>
          <pc:sldMk cId="1958900676" sldId="281"/>
        </pc:sldMkLst>
      </pc:sldChg>
      <pc:sldChg chg="addSp modSp add mod modAnim">
        <pc:chgData name="Jinhong Brejnholt (JINB)" userId="b8219c71-9da7-4a12-aded-a071d88b9102" providerId="ADAL" clId="{29E68354-3A7B-45B3-991F-8AC8B0CC9270}" dt="2023-11-15T13:41:46.181" v="859"/>
        <pc:sldMkLst>
          <pc:docMk/>
          <pc:sldMk cId="2268631410" sldId="282"/>
        </pc:sldMkLst>
        <pc:spChg chg="add mod">
          <ac:chgData name="Jinhong Brejnholt (JINB)" userId="b8219c71-9da7-4a12-aded-a071d88b9102" providerId="ADAL" clId="{29E68354-3A7B-45B3-991F-8AC8B0CC9270}" dt="2023-11-15T13:41:26.092" v="852" actId="208"/>
          <ac:spMkLst>
            <pc:docMk/>
            <pc:sldMk cId="2268631410" sldId="282"/>
            <ac:spMk id="4" creationId="{DB0B22DB-206D-53DC-5DFF-7734D9E8FD81}"/>
          </ac:spMkLst>
        </pc:spChg>
        <pc:spChg chg="add mod">
          <ac:chgData name="Jinhong Brejnholt (JINB)" userId="b8219c71-9da7-4a12-aded-a071d88b9102" providerId="ADAL" clId="{29E68354-3A7B-45B3-991F-8AC8B0CC9270}" dt="2023-11-15T13:41:41.103" v="858" actId="1035"/>
          <ac:spMkLst>
            <pc:docMk/>
            <pc:sldMk cId="2268631410" sldId="282"/>
            <ac:spMk id="5" creationId="{B6E91D8D-A38D-A553-7C4A-3B4C40BD143B}"/>
          </ac:spMkLst>
        </pc:spChg>
        <pc:graphicFrameChg chg="mod">
          <ac:chgData name="Jinhong Brejnholt (JINB)" userId="b8219c71-9da7-4a12-aded-a071d88b9102" providerId="ADAL" clId="{29E68354-3A7B-45B3-991F-8AC8B0CC9270}" dt="2023-11-15T13:40:22.226" v="842" actId="207"/>
          <ac:graphicFrameMkLst>
            <pc:docMk/>
            <pc:sldMk cId="2268631410" sldId="282"/>
            <ac:graphicFrameMk id="15" creationId="{BD8E5722-EC01-CF8F-4ACC-2CA0C44AF61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0A5B8-2073-EB4B-AB67-EC65AA7C63D7}" type="doc">
      <dgm:prSet loTypeId="urn:microsoft.com/office/officeart/2005/8/layout/cycle8" loCatId="" qsTypeId="urn:microsoft.com/office/officeart/2005/8/quickstyle/simple1" qsCatId="simple" csTypeId="urn:microsoft.com/office/officeart/2005/8/colors/accent1_1" csCatId="accent1" phldr="1"/>
      <dgm:spPr/>
    </dgm:pt>
    <dgm:pt modelId="{77D2C252-6AA8-AA4B-9254-06F917667F2C}">
      <dgm:prSet phldrT="[Text]"/>
      <dgm:spPr/>
      <dgm:t>
        <a:bodyPr/>
        <a:lstStyle/>
        <a:p>
          <a:r>
            <a:rPr lang="en-GB" dirty="0"/>
            <a:t>Kubernetes Cluster</a:t>
          </a:r>
        </a:p>
      </dgm:t>
    </dgm:pt>
    <dgm:pt modelId="{481E24A8-3006-C34D-B6D5-9445A4F94DA4}" type="parTrans" cxnId="{639F7AAA-5C30-204D-8655-CAB3C9AC3896}">
      <dgm:prSet/>
      <dgm:spPr/>
      <dgm:t>
        <a:bodyPr/>
        <a:lstStyle/>
        <a:p>
          <a:endParaRPr lang="en-GB"/>
        </a:p>
      </dgm:t>
    </dgm:pt>
    <dgm:pt modelId="{AFF03A5F-4A3F-DF4B-B5AB-B135150016C3}" type="sibTrans" cxnId="{639F7AAA-5C30-204D-8655-CAB3C9AC3896}">
      <dgm:prSet/>
      <dgm:spPr/>
      <dgm:t>
        <a:bodyPr/>
        <a:lstStyle/>
        <a:p>
          <a:endParaRPr lang="en-GB"/>
        </a:p>
      </dgm:t>
    </dgm:pt>
    <dgm:pt modelId="{6E6DB7C5-F8B2-2E42-AC5E-79278B44A328}">
      <dgm:prSet phldrT="[Text]"/>
      <dgm:spPr/>
      <dgm:t>
        <a:bodyPr/>
        <a:lstStyle/>
        <a:p>
          <a:r>
            <a:rPr lang="en-GB" dirty="0"/>
            <a:t>Blueprint</a:t>
          </a:r>
        </a:p>
      </dgm:t>
    </dgm:pt>
    <dgm:pt modelId="{E94F4476-70A4-B840-89F6-AB61660A7CDF}" type="parTrans" cxnId="{7019EBAC-8AEA-7E4F-AA3F-1ECEC7E21DA8}">
      <dgm:prSet/>
      <dgm:spPr/>
      <dgm:t>
        <a:bodyPr/>
        <a:lstStyle/>
        <a:p>
          <a:endParaRPr lang="en-GB"/>
        </a:p>
      </dgm:t>
    </dgm:pt>
    <dgm:pt modelId="{D3E01600-933D-7D42-A48B-5B236F307D05}" type="sibTrans" cxnId="{7019EBAC-8AEA-7E4F-AA3F-1ECEC7E21DA8}">
      <dgm:prSet/>
      <dgm:spPr/>
      <dgm:t>
        <a:bodyPr/>
        <a:lstStyle/>
        <a:p>
          <a:endParaRPr lang="en-GB"/>
        </a:p>
      </dgm:t>
    </dgm:pt>
    <dgm:pt modelId="{9E45B25B-DE03-CB4B-9B43-CBADF23C2259}">
      <dgm:prSet phldrT="[Text]"/>
      <dgm:spPr/>
      <dgm:t>
        <a:bodyPr/>
        <a:lstStyle/>
        <a:p>
          <a:r>
            <a:rPr lang="en-GB" dirty="0" err="1"/>
            <a:t>Crossplane</a:t>
          </a:r>
          <a:endParaRPr lang="en-GB" dirty="0"/>
        </a:p>
      </dgm:t>
    </dgm:pt>
    <dgm:pt modelId="{C05E992B-0524-194C-841B-32CC3AB62D2E}" type="parTrans" cxnId="{9B1FD5CF-931A-9143-B84F-311AE6200E70}">
      <dgm:prSet/>
      <dgm:spPr/>
      <dgm:t>
        <a:bodyPr/>
        <a:lstStyle/>
        <a:p>
          <a:endParaRPr lang="en-GB"/>
        </a:p>
      </dgm:t>
    </dgm:pt>
    <dgm:pt modelId="{AA71AF21-D80E-6048-92B9-669A12DEA98D}" type="sibTrans" cxnId="{9B1FD5CF-931A-9143-B84F-311AE6200E70}">
      <dgm:prSet/>
      <dgm:spPr/>
      <dgm:t>
        <a:bodyPr/>
        <a:lstStyle/>
        <a:p>
          <a:endParaRPr lang="en-GB"/>
        </a:p>
      </dgm:t>
    </dgm:pt>
    <dgm:pt modelId="{606A9140-607C-5A40-9A0F-246B6E8A1E93}" type="pres">
      <dgm:prSet presAssocID="{18B0A5B8-2073-EB4B-AB67-EC65AA7C63D7}" presName="compositeShape" presStyleCnt="0">
        <dgm:presLayoutVars>
          <dgm:chMax val="7"/>
          <dgm:dir/>
          <dgm:resizeHandles val="exact"/>
        </dgm:presLayoutVars>
      </dgm:prSet>
      <dgm:spPr/>
    </dgm:pt>
    <dgm:pt modelId="{D47B380E-B90D-4F4E-A996-003806207081}" type="pres">
      <dgm:prSet presAssocID="{18B0A5B8-2073-EB4B-AB67-EC65AA7C63D7}" presName="wedge1" presStyleLbl="node1" presStyleIdx="0" presStyleCnt="3"/>
      <dgm:spPr/>
    </dgm:pt>
    <dgm:pt modelId="{A561B6BA-BF84-1F46-BB35-6CBF8DD4F032}" type="pres">
      <dgm:prSet presAssocID="{18B0A5B8-2073-EB4B-AB67-EC65AA7C63D7}" presName="dummy1a" presStyleCnt="0"/>
      <dgm:spPr/>
    </dgm:pt>
    <dgm:pt modelId="{172B4735-8500-E749-AA0B-448B6EBA8499}" type="pres">
      <dgm:prSet presAssocID="{18B0A5B8-2073-EB4B-AB67-EC65AA7C63D7}" presName="dummy1b" presStyleCnt="0"/>
      <dgm:spPr/>
    </dgm:pt>
    <dgm:pt modelId="{05DBE1C1-6C52-FB49-9246-BDAF71320A03}" type="pres">
      <dgm:prSet presAssocID="{18B0A5B8-2073-EB4B-AB67-EC65AA7C63D7}" presName="wedge1Tx" presStyleLbl="node1" presStyleIdx="0" presStyleCnt="3">
        <dgm:presLayoutVars>
          <dgm:chMax val="0"/>
          <dgm:chPref val="0"/>
          <dgm:bulletEnabled val="1"/>
        </dgm:presLayoutVars>
      </dgm:prSet>
      <dgm:spPr/>
    </dgm:pt>
    <dgm:pt modelId="{1A8C5439-2D48-6B48-9F01-0D896976D2FA}" type="pres">
      <dgm:prSet presAssocID="{18B0A5B8-2073-EB4B-AB67-EC65AA7C63D7}" presName="wedge2" presStyleLbl="node1" presStyleIdx="1" presStyleCnt="3"/>
      <dgm:spPr/>
    </dgm:pt>
    <dgm:pt modelId="{83AB4E97-25EF-B24D-AEBD-01AA6101273D}" type="pres">
      <dgm:prSet presAssocID="{18B0A5B8-2073-EB4B-AB67-EC65AA7C63D7}" presName="dummy2a" presStyleCnt="0"/>
      <dgm:spPr/>
    </dgm:pt>
    <dgm:pt modelId="{8B82C77F-C098-6F45-8C62-BAA7D7A60036}" type="pres">
      <dgm:prSet presAssocID="{18B0A5B8-2073-EB4B-AB67-EC65AA7C63D7}" presName="dummy2b" presStyleCnt="0"/>
      <dgm:spPr/>
    </dgm:pt>
    <dgm:pt modelId="{02B9AF9A-AAC5-564E-83B7-73645D9A3D16}" type="pres">
      <dgm:prSet presAssocID="{18B0A5B8-2073-EB4B-AB67-EC65AA7C63D7}" presName="wedge2Tx" presStyleLbl="node1" presStyleIdx="1" presStyleCnt="3">
        <dgm:presLayoutVars>
          <dgm:chMax val="0"/>
          <dgm:chPref val="0"/>
          <dgm:bulletEnabled val="1"/>
        </dgm:presLayoutVars>
      </dgm:prSet>
      <dgm:spPr/>
    </dgm:pt>
    <dgm:pt modelId="{10C5327A-25AA-3E41-9F31-3AEDBA35CCF6}" type="pres">
      <dgm:prSet presAssocID="{18B0A5B8-2073-EB4B-AB67-EC65AA7C63D7}" presName="wedge3" presStyleLbl="node1" presStyleIdx="2" presStyleCnt="3"/>
      <dgm:spPr/>
    </dgm:pt>
    <dgm:pt modelId="{0CA3AEE7-A1EB-CC40-B26D-41F14616F3AF}" type="pres">
      <dgm:prSet presAssocID="{18B0A5B8-2073-EB4B-AB67-EC65AA7C63D7}" presName="dummy3a" presStyleCnt="0"/>
      <dgm:spPr/>
    </dgm:pt>
    <dgm:pt modelId="{1E5A521C-5A27-7B41-9273-B5AACEB1EF9E}" type="pres">
      <dgm:prSet presAssocID="{18B0A5B8-2073-EB4B-AB67-EC65AA7C63D7}" presName="dummy3b" presStyleCnt="0"/>
      <dgm:spPr/>
    </dgm:pt>
    <dgm:pt modelId="{DAE9ACB5-35EA-1544-B8AD-D5BF20D20DE5}" type="pres">
      <dgm:prSet presAssocID="{18B0A5B8-2073-EB4B-AB67-EC65AA7C63D7}" presName="wedge3Tx" presStyleLbl="node1" presStyleIdx="2" presStyleCnt="3">
        <dgm:presLayoutVars>
          <dgm:chMax val="0"/>
          <dgm:chPref val="0"/>
          <dgm:bulletEnabled val="1"/>
        </dgm:presLayoutVars>
      </dgm:prSet>
      <dgm:spPr/>
    </dgm:pt>
    <dgm:pt modelId="{8ECF1FFC-313E-724A-A96E-D24DD582500D}" type="pres">
      <dgm:prSet presAssocID="{AFF03A5F-4A3F-DF4B-B5AB-B135150016C3}" presName="arrowWedge1" presStyleLbl="fgSibTrans2D1" presStyleIdx="0" presStyleCnt="3"/>
      <dgm:spPr/>
    </dgm:pt>
    <dgm:pt modelId="{AED0D96C-47C6-F449-8B47-FC3ECBFB198E}" type="pres">
      <dgm:prSet presAssocID="{D3E01600-933D-7D42-A48B-5B236F307D05}" presName="arrowWedge2" presStyleLbl="fgSibTrans2D1" presStyleIdx="1" presStyleCnt="3"/>
      <dgm:spPr/>
    </dgm:pt>
    <dgm:pt modelId="{2EBFE113-2381-7841-9680-0A1825E56E27}" type="pres">
      <dgm:prSet presAssocID="{AA71AF21-D80E-6048-92B9-669A12DEA98D}" presName="arrowWedge3" presStyleLbl="fgSibTrans2D1" presStyleIdx="2" presStyleCnt="3"/>
      <dgm:spPr/>
    </dgm:pt>
  </dgm:ptLst>
  <dgm:cxnLst>
    <dgm:cxn modelId="{1C899124-5590-AE48-9841-32F7A1F7AD94}" type="presOf" srcId="{6E6DB7C5-F8B2-2E42-AC5E-79278B44A328}" destId="{02B9AF9A-AAC5-564E-83B7-73645D9A3D16}" srcOrd="1" destOrd="0" presId="urn:microsoft.com/office/officeart/2005/8/layout/cycle8"/>
    <dgm:cxn modelId="{93ED6C49-0258-2F44-BD94-3F285BEAE8A7}" type="presOf" srcId="{18B0A5B8-2073-EB4B-AB67-EC65AA7C63D7}" destId="{606A9140-607C-5A40-9A0F-246B6E8A1E93}" srcOrd="0" destOrd="0" presId="urn:microsoft.com/office/officeart/2005/8/layout/cycle8"/>
    <dgm:cxn modelId="{E1C1DB5F-89BF-034A-879E-5722DD649AFA}" type="presOf" srcId="{77D2C252-6AA8-AA4B-9254-06F917667F2C}" destId="{05DBE1C1-6C52-FB49-9246-BDAF71320A03}" srcOrd="1" destOrd="0" presId="urn:microsoft.com/office/officeart/2005/8/layout/cycle8"/>
    <dgm:cxn modelId="{F9E237A4-85D3-B347-9285-2D35E2F9FABA}" type="presOf" srcId="{9E45B25B-DE03-CB4B-9B43-CBADF23C2259}" destId="{DAE9ACB5-35EA-1544-B8AD-D5BF20D20DE5}" srcOrd="1" destOrd="0" presId="urn:microsoft.com/office/officeart/2005/8/layout/cycle8"/>
    <dgm:cxn modelId="{639F7AAA-5C30-204D-8655-CAB3C9AC3896}" srcId="{18B0A5B8-2073-EB4B-AB67-EC65AA7C63D7}" destId="{77D2C252-6AA8-AA4B-9254-06F917667F2C}" srcOrd="0" destOrd="0" parTransId="{481E24A8-3006-C34D-B6D5-9445A4F94DA4}" sibTransId="{AFF03A5F-4A3F-DF4B-B5AB-B135150016C3}"/>
    <dgm:cxn modelId="{7019EBAC-8AEA-7E4F-AA3F-1ECEC7E21DA8}" srcId="{18B0A5B8-2073-EB4B-AB67-EC65AA7C63D7}" destId="{6E6DB7C5-F8B2-2E42-AC5E-79278B44A328}" srcOrd="1" destOrd="0" parTransId="{E94F4476-70A4-B840-89F6-AB61660A7CDF}" sibTransId="{D3E01600-933D-7D42-A48B-5B236F307D05}"/>
    <dgm:cxn modelId="{9B1FD5CF-931A-9143-B84F-311AE6200E70}" srcId="{18B0A5B8-2073-EB4B-AB67-EC65AA7C63D7}" destId="{9E45B25B-DE03-CB4B-9B43-CBADF23C2259}" srcOrd="2" destOrd="0" parTransId="{C05E992B-0524-194C-841B-32CC3AB62D2E}" sibTransId="{AA71AF21-D80E-6048-92B9-669A12DEA98D}"/>
    <dgm:cxn modelId="{C44A4EDD-2910-C84F-9A39-F0EDED083F32}" type="presOf" srcId="{6E6DB7C5-F8B2-2E42-AC5E-79278B44A328}" destId="{1A8C5439-2D48-6B48-9F01-0D896976D2FA}" srcOrd="0" destOrd="0" presId="urn:microsoft.com/office/officeart/2005/8/layout/cycle8"/>
    <dgm:cxn modelId="{83507DE1-2380-F74E-AA8F-7A81AB7F74F1}" type="presOf" srcId="{77D2C252-6AA8-AA4B-9254-06F917667F2C}" destId="{D47B380E-B90D-4F4E-A996-003806207081}" srcOrd="0" destOrd="0" presId="urn:microsoft.com/office/officeart/2005/8/layout/cycle8"/>
    <dgm:cxn modelId="{60D01AFA-A7B6-5047-ACEF-6A8DC56F76EB}" type="presOf" srcId="{9E45B25B-DE03-CB4B-9B43-CBADF23C2259}" destId="{10C5327A-25AA-3E41-9F31-3AEDBA35CCF6}" srcOrd="0" destOrd="0" presId="urn:microsoft.com/office/officeart/2005/8/layout/cycle8"/>
    <dgm:cxn modelId="{23A4071B-C99F-E141-8045-8FFCBCE731A5}" type="presParOf" srcId="{606A9140-607C-5A40-9A0F-246B6E8A1E93}" destId="{D47B380E-B90D-4F4E-A996-003806207081}" srcOrd="0" destOrd="0" presId="urn:microsoft.com/office/officeart/2005/8/layout/cycle8"/>
    <dgm:cxn modelId="{B0C78387-BA2F-B84D-B4EA-440F8217F208}" type="presParOf" srcId="{606A9140-607C-5A40-9A0F-246B6E8A1E93}" destId="{A561B6BA-BF84-1F46-BB35-6CBF8DD4F032}" srcOrd="1" destOrd="0" presId="urn:microsoft.com/office/officeart/2005/8/layout/cycle8"/>
    <dgm:cxn modelId="{6F081726-C27C-564F-8DE1-6EC587A81BDE}" type="presParOf" srcId="{606A9140-607C-5A40-9A0F-246B6E8A1E93}" destId="{172B4735-8500-E749-AA0B-448B6EBA8499}" srcOrd="2" destOrd="0" presId="urn:microsoft.com/office/officeart/2005/8/layout/cycle8"/>
    <dgm:cxn modelId="{F6F6197E-AC13-E84A-B2F8-804038AC4804}" type="presParOf" srcId="{606A9140-607C-5A40-9A0F-246B6E8A1E93}" destId="{05DBE1C1-6C52-FB49-9246-BDAF71320A03}" srcOrd="3" destOrd="0" presId="urn:microsoft.com/office/officeart/2005/8/layout/cycle8"/>
    <dgm:cxn modelId="{7A45C9DE-6EBF-ED41-94F4-D56A655F0261}" type="presParOf" srcId="{606A9140-607C-5A40-9A0F-246B6E8A1E93}" destId="{1A8C5439-2D48-6B48-9F01-0D896976D2FA}" srcOrd="4" destOrd="0" presId="urn:microsoft.com/office/officeart/2005/8/layout/cycle8"/>
    <dgm:cxn modelId="{91D25036-09BB-1347-807C-6822EE3ABEBE}" type="presParOf" srcId="{606A9140-607C-5A40-9A0F-246B6E8A1E93}" destId="{83AB4E97-25EF-B24D-AEBD-01AA6101273D}" srcOrd="5" destOrd="0" presId="urn:microsoft.com/office/officeart/2005/8/layout/cycle8"/>
    <dgm:cxn modelId="{BA8A8E77-E84E-F74A-85FE-4AD75EBCDF2F}" type="presParOf" srcId="{606A9140-607C-5A40-9A0F-246B6E8A1E93}" destId="{8B82C77F-C098-6F45-8C62-BAA7D7A60036}" srcOrd="6" destOrd="0" presId="urn:microsoft.com/office/officeart/2005/8/layout/cycle8"/>
    <dgm:cxn modelId="{6E160FBD-62AD-B247-8731-E37BFA8B3B55}" type="presParOf" srcId="{606A9140-607C-5A40-9A0F-246B6E8A1E93}" destId="{02B9AF9A-AAC5-564E-83B7-73645D9A3D16}" srcOrd="7" destOrd="0" presId="urn:microsoft.com/office/officeart/2005/8/layout/cycle8"/>
    <dgm:cxn modelId="{7EC459EF-7C7D-7242-A37A-B908084180E8}" type="presParOf" srcId="{606A9140-607C-5A40-9A0F-246B6E8A1E93}" destId="{10C5327A-25AA-3E41-9F31-3AEDBA35CCF6}" srcOrd="8" destOrd="0" presId="urn:microsoft.com/office/officeart/2005/8/layout/cycle8"/>
    <dgm:cxn modelId="{BD9D7FDC-0EE6-8842-A1B3-EA042F0E8938}" type="presParOf" srcId="{606A9140-607C-5A40-9A0F-246B6E8A1E93}" destId="{0CA3AEE7-A1EB-CC40-B26D-41F14616F3AF}" srcOrd="9" destOrd="0" presId="urn:microsoft.com/office/officeart/2005/8/layout/cycle8"/>
    <dgm:cxn modelId="{F5EAE842-74B3-724A-95E7-358D6B960F9F}" type="presParOf" srcId="{606A9140-607C-5A40-9A0F-246B6E8A1E93}" destId="{1E5A521C-5A27-7B41-9273-B5AACEB1EF9E}" srcOrd="10" destOrd="0" presId="urn:microsoft.com/office/officeart/2005/8/layout/cycle8"/>
    <dgm:cxn modelId="{05ACCC53-2109-F846-9B01-FB431BF0458A}" type="presParOf" srcId="{606A9140-607C-5A40-9A0F-246B6E8A1E93}" destId="{DAE9ACB5-35EA-1544-B8AD-D5BF20D20DE5}" srcOrd="11" destOrd="0" presId="urn:microsoft.com/office/officeart/2005/8/layout/cycle8"/>
    <dgm:cxn modelId="{E2FDF6E1-E13D-A841-8F45-07ADDC84BE6F}" type="presParOf" srcId="{606A9140-607C-5A40-9A0F-246B6E8A1E93}" destId="{8ECF1FFC-313E-724A-A96E-D24DD582500D}" srcOrd="12" destOrd="0" presId="urn:microsoft.com/office/officeart/2005/8/layout/cycle8"/>
    <dgm:cxn modelId="{B0491E2D-9277-DD41-AE36-2F2326A023A7}" type="presParOf" srcId="{606A9140-607C-5A40-9A0F-246B6E8A1E93}" destId="{AED0D96C-47C6-F449-8B47-FC3ECBFB198E}" srcOrd="13" destOrd="0" presId="urn:microsoft.com/office/officeart/2005/8/layout/cycle8"/>
    <dgm:cxn modelId="{51EEE3DC-5EB6-9D41-B35C-A046E3E6BCD6}" type="presParOf" srcId="{606A9140-607C-5A40-9A0F-246B6E8A1E93}" destId="{2EBFE113-2381-7841-9680-0A1825E56E2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dgm:t>
        <a:bodyPr/>
        <a:lstStyle/>
        <a:p>
          <a:r>
            <a:rPr lang="en-US"/>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dgm:t>
        <a:bodyPr/>
        <a:lstStyle/>
        <a:p>
          <a:r>
            <a:rPr lang="en-US"/>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dgm:t>
        <a:bodyPr/>
        <a:lstStyle/>
        <a:p>
          <a:r>
            <a:rPr lang="en-US"/>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dgm:t>
        <a:bodyPr/>
        <a:lstStyle/>
        <a:p>
          <a:r>
            <a:rPr lang="en-US"/>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dgm:t>
        <a:bodyPr/>
        <a:lstStyle/>
        <a:p>
          <a:r>
            <a:rPr lang="en-US"/>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VM Provision</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Firewall Rule Updating</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a:solidFill>
          <a:srgbClr val="00B050"/>
        </a:solidFill>
      </dgm:spPr>
      <dgm:t>
        <a:bodyPr/>
        <a:lstStyle/>
        <a:p>
          <a:r>
            <a:rPr lang="en-US" dirty="0"/>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a:solidFill>
          <a:srgbClr val="00B050"/>
        </a:solidFill>
      </dgm:spPr>
      <dgm:t>
        <a:bodyPr/>
        <a:lstStyle/>
        <a:p>
          <a:r>
            <a:rPr lang="en-US" dirty="0"/>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a:solidFill>
          <a:srgbClr val="00B050"/>
        </a:solidFill>
      </dgm:spPr>
      <dgm:t>
        <a:bodyPr/>
        <a:lstStyle/>
        <a:p>
          <a:r>
            <a:rPr lang="en-US" dirty="0"/>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a:solidFill>
          <a:srgbClr val="00B050"/>
        </a:solidFill>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a:solidFill>
          <a:srgbClr val="00B050"/>
        </a:solidFill>
      </dgm:spPr>
      <dgm:t>
        <a:bodyPr/>
        <a:lstStyle/>
        <a:p>
          <a:r>
            <a:rPr lang="en-US" dirty="0"/>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a:solidFill>
          <a:srgbClr val="E18E1F"/>
        </a:solidFill>
      </dgm:spPr>
      <dgm:t>
        <a:bodyPr/>
        <a:lstStyle/>
        <a:p>
          <a:r>
            <a:rPr lang="en-US" dirty="0"/>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DNS</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Kibana Namespace Provision</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a:solidFill>
          <a:srgbClr val="E18E1F"/>
        </a:solidFill>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380E-B90D-4F4E-A996-003806207081}">
      <dsp:nvSpPr>
        <dsp:cNvPr id="0" name=""/>
        <dsp:cNvSpPr/>
      </dsp:nvSpPr>
      <dsp:spPr>
        <a:xfrm>
          <a:off x="2156574" y="261477"/>
          <a:ext cx="3379089" cy="3379089"/>
        </a:xfrm>
        <a:prstGeom prst="pie">
          <a:avLst>
            <a:gd name="adj1" fmla="val 16200000"/>
            <a:gd name="adj2" fmla="val 18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Kubernetes Cluster</a:t>
          </a:r>
        </a:p>
      </dsp:txBody>
      <dsp:txXfrm>
        <a:off x="3937434" y="977522"/>
        <a:ext cx="1206817" cy="1005681"/>
      </dsp:txXfrm>
    </dsp:sp>
    <dsp:sp modelId="{1A8C5439-2D48-6B48-9F01-0D896976D2FA}">
      <dsp:nvSpPr>
        <dsp:cNvPr id="0" name=""/>
        <dsp:cNvSpPr/>
      </dsp:nvSpPr>
      <dsp:spPr>
        <a:xfrm>
          <a:off x="2086980" y="382158"/>
          <a:ext cx="3379089" cy="3379089"/>
        </a:xfrm>
        <a:prstGeom prst="pie">
          <a:avLst>
            <a:gd name="adj1" fmla="val 1800000"/>
            <a:gd name="adj2" fmla="val 90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Blueprint</a:t>
          </a:r>
        </a:p>
      </dsp:txBody>
      <dsp:txXfrm>
        <a:off x="2891526" y="2574544"/>
        <a:ext cx="1810226" cy="884999"/>
      </dsp:txXfrm>
    </dsp:sp>
    <dsp:sp modelId="{10C5327A-25AA-3E41-9F31-3AEDBA35CCF6}">
      <dsp:nvSpPr>
        <dsp:cNvPr id="0" name=""/>
        <dsp:cNvSpPr/>
      </dsp:nvSpPr>
      <dsp:spPr>
        <a:xfrm>
          <a:off x="2017387" y="261477"/>
          <a:ext cx="3379089" cy="3379089"/>
        </a:xfrm>
        <a:prstGeom prst="pie">
          <a:avLst>
            <a:gd name="adj1" fmla="val 9000000"/>
            <a:gd name="adj2" fmla="val 162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err="1"/>
            <a:t>Crossplane</a:t>
          </a:r>
          <a:endParaRPr lang="en-GB" sz="1900" kern="1200" dirty="0"/>
        </a:p>
      </dsp:txBody>
      <dsp:txXfrm>
        <a:off x="2408798" y="977522"/>
        <a:ext cx="1206817" cy="1005681"/>
      </dsp:txXfrm>
    </dsp:sp>
    <dsp:sp modelId="{8ECF1FFC-313E-724A-A96E-D24DD582500D}">
      <dsp:nvSpPr>
        <dsp:cNvPr id="0" name=""/>
        <dsp:cNvSpPr/>
      </dsp:nvSpPr>
      <dsp:spPr>
        <a:xfrm>
          <a:off x="1947671" y="52295"/>
          <a:ext cx="3797452" cy="379745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D0D96C-47C6-F449-8B47-FC3ECBFB198E}">
      <dsp:nvSpPr>
        <dsp:cNvPr id="0" name=""/>
        <dsp:cNvSpPr/>
      </dsp:nvSpPr>
      <dsp:spPr>
        <a:xfrm>
          <a:off x="1877799" y="172763"/>
          <a:ext cx="3797452" cy="379745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BFE113-2381-7841-9680-0A1825E56E27}">
      <dsp:nvSpPr>
        <dsp:cNvPr id="0" name=""/>
        <dsp:cNvSpPr/>
      </dsp:nvSpPr>
      <dsp:spPr>
        <a:xfrm>
          <a:off x="1807927" y="52295"/>
          <a:ext cx="3797452" cy="379745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VM Provision</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Firewall Rule Updating</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DNS</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Kibana Namespace Provision</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2</a:t>
            </a:fld>
            <a:endParaRPr lang="en-US"/>
          </a:p>
        </p:txBody>
      </p:sp>
    </p:spTree>
    <p:extLst>
      <p:ext uri="{BB962C8B-B14F-4D97-AF65-F5344CB8AC3E}">
        <p14:creationId xmlns:p14="http://schemas.microsoft.com/office/powerpoint/2010/main" val="33782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23</a:t>
            </a:fld>
            <a:endParaRPr lang="en-US"/>
          </a:p>
        </p:txBody>
      </p:sp>
    </p:spTree>
    <p:extLst>
      <p:ext uri="{BB962C8B-B14F-4D97-AF65-F5344CB8AC3E}">
        <p14:creationId xmlns:p14="http://schemas.microsoft.com/office/powerpoint/2010/main" val="2660401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B6E5096A-7332-4EF5-826A-75B6AB7C43B1}" type="slidenum">
              <a:rPr lang="en-US" smtClean="0"/>
              <a:t>24</a:t>
            </a:fld>
            <a:endParaRPr lang="en-US"/>
          </a:p>
        </p:txBody>
      </p:sp>
    </p:spTree>
    <p:extLst>
      <p:ext uri="{BB962C8B-B14F-4D97-AF65-F5344CB8AC3E}">
        <p14:creationId xmlns:p14="http://schemas.microsoft.com/office/powerpoint/2010/main" val="378063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B6E5096A-7332-4EF5-826A-75B6AB7C43B1}" type="slidenum">
              <a:rPr lang="en-US" smtClean="0"/>
              <a:t>25</a:t>
            </a:fld>
            <a:endParaRPr lang="en-US"/>
          </a:p>
        </p:txBody>
      </p:sp>
    </p:spTree>
    <p:extLst>
      <p:ext uri="{BB962C8B-B14F-4D97-AF65-F5344CB8AC3E}">
        <p14:creationId xmlns:p14="http://schemas.microsoft.com/office/powerpoint/2010/main" val="131690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411684" y="997755"/>
            <a:ext cx="5127171" cy="1705672"/>
          </a:xfrm>
        </p:spPr>
        <p:txBody>
          <a:bodyPr vert="horz" lIns="91440" tIns="45720" rIns="91440" bIns="45720" rtlCol="0" anchor="b">
            <a:normAutofit fontScale="90000"/>
          </a:bodyPr>
          <a:lstStyle/>
          <a:p>
            <a:pPr>
              <a:lnSpc>
                <a:spcPct val="85000"/>
              </a:lnSpc>
            </a:pPr>
            <a:r>
              <a:rPr lang="en-US" sz="4800" b="1" dirty="0">
                <a:solidFill>
                  <a:schemeClr val="tx1">
                    <a:lumMod val="75000"/>
                    <a:lumOff val="25000"/>
                  </a:schemeClr>
                </a:solidFill>
              </a:rPr>
              <a:t>Saxo Service Blueprint: </a:t>
            </a:r>
            <a:br>
              <a:rPr lang="en-US" sz="4800" b="1" dirty="0">
                <a:solidFill>
                  <a:schemeClr val="tx1">
                    <a:lumMod val="75000"/>
                    <a:lumOff val="25000"/>
                  </a:schemeClr>
                </a:solidFill>
              </a:rPr>
            </a:br>
            <a:r>
              <a:rPr lang="en-US" sz="4800" b="1" dirty="0">
                <a:solidFill>
                  <a:schemeClr val="tx1">
                    <a:lumMod val="75000"/>
                    <a:lumOff val="25000"/>
                  </a:schemeClr>
                </a:solidFill>
              </a:rPr>
              <a:t>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err="1">
                <a:solidFill>
                  <a:schemeClr val="tx1">
                    <a:lumMod val="75000"/>
                    <a:lumOff val="25000"/>
                  </a:schemeClr>
                </a:solidFill>
              </a:rPr>
              <a:t>Jinhong</a:t>
            </a:r>
            <a:r>
              <a:rPr lang="en-US" dirty="0">
                <a:solidFill>
                  <a:schemeClr val="tx1">
                    <a:lumMod val="75000"/>
                    <a:lumOff val="25000"/>
                  </a:schemeClr>
                </a:solidFill>
              </a:rPr>
              <a:t> </a:t>
            </a:r>
            <a:r>
              <a:rPr lang="en-US" dirty="0" err="1">
                <a:solidFill>
                  <a:schemeClr val="tx1">
                    <a:lumMod val="75000"/>
                    <a:lumOff val="25000"/>
                  </a:schemeClr>
                </a:solidFill>
              </a:rPr>
              <a:t>Brejnholt</a:t>
            </a:r>
            <a:r>
              <a:rPr lang="en-US" dirty="0">
                <a:solidFill>
                  <a:schemeClr val="tx1">
                    <a:lumMod val="75000"/>
                    <a:lumOff val="25000"/>
                  </a:schemeClr>
                </a:solidFill>
              </a:rPr>
              <a:t> &amp; </a:t>
            </a:r>
            <a:r>
              <a:rPr lang="en-US" dirty="0" err="1">
                <a:solidFill>
                  <a:schemeClr val="tx1">
                    <a:lumMod val="75000"/>
                    <a:lumOff val="25000"/>
                  </a:schemeClr>
                </a:solidFill>
              </a:rPr>
              <a:t>Jimmi</a:t>
            </a:r>
            <a:r>
              <a:rPr lang="en-US" dirty="0">
                <a:solidFill>
                  <a:schemeClr val="tx1">
                    <a:lumMod val="75000"/>
                    <a:lumOff val="25000"/>
                  </a:schemeClr>
                </a:solidFill>
              </a:rPr>
              <a:t> </a:t>
            </a:r>
            <a:r>
              <a:rPr lang="en-US" dirty="0" err="1">
                <a:solidFill>
                  <a:schemeClr val="tx1">
                    <a:lumMod val="75000"/>
                    <a:lumOff val="25000"/>
                  </a:schemeClr>
                </a:solidFill>
              </a:rPr>
              <a:t>Hested</a:t>
            </a:r>
            <a:endParaRPr lang="en-US" dirty="0">
              <a:solidFill>
                <a:schemeClr val="tx1">
                  <a:lumMod val="75000"/>
                  <a:lumOff val="25000"/>
                </a:schemeClr>
              </a:solidFill>
            </a:endParaRPr>
          </a:p>
          <a:p>
            <a:pPr>
              <a:lnSpc>
                <a:spcPct val="90000"/>
              </a:lnSpc>
              <a:spcAft>
                <a:spcPts val="600"/>
              </a:spcAft>
            </a:pPr>
            <a:r>
              <a:rPr lang="en-US" b="1"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September 20,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pic>
        <p:nvPicPr>
          <p:cNvPr id="5" name="Picture 2" descr="Saxo Bank Welcomes More Female Clients Across All Offices as Globally, More  Women Continue to Invest in Higher Numbers | Financial IT">
            <a:extLst>
              <a:ext uri="{FF2B5EF4-FFF2-40B4-BE49-F238E27FC236}">
                <a16:creationId xmlns:a16="http://schemas.microsoft.com/office/drawing/2014/main" id="{20F2AC06-CE60-7BCB-4C35-00751165FD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BA2796F3-D791-3065-8CBF-7908D51B84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664621" y="5067904"/>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6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F617A9AE-47B0-4EAE-17E2-0A44E896F9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664621" y="5067904"/>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1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641FC4B5-C66A-E598-D98B-F6372FC926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664621" y="5067904"/>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2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a:t> Simple and Consistent Target – Git</a:t>
            </a:r>
          </a:p>
          <a:p>
            <a:pPr>
              <a:buFont typeface="Wingdings" panose="05000000000000000000" pitchFamily="2" charset="2"/>
              <a:buChar char="v"/>
            </a:pPr>
            <a:r>
              <a:rPr lang="en-US"/>
              <a:t> Constant Reconcile</a:t>
            </a:r>
          </a:p>
          <a:p>
            <a:pPr>
              <a:buFont typeface="Wingdings" panose="05000000000000000000" pitchFamily="2" charset="2"/>
              <a:buChar char="v"/>
            </a:pPr>
            <a:r>
              <a:rPr lang="en-US"/>
              <a:t> Automatic and Fast</a:t>
            </a:r>
          </a:p>
          <a:p>
            <a:pPr>
              <a:buFont typeface="Wingdings" panose="05000000000000000000" pitchFamily="2" charset="2"/>
              <a:buChar char="v"/>
            </a:pPr>
            <a:r>
              <a:rPr lang="en-US"/>
              <a:t> Status visible at DevReach and Kubernetes</a:t>
            </a:r>
          </a:p>
          <a:p>
            <a:pPr>
              <a:buFont typeface="Wingdings" panose="05000000000000000000" pitchFamily="2" charset="2"/>
              <a:buChar char="Ø"/>
            </a:pPr>
            <a:r>
              <a:rPr lang="en-US" strike="sngStrike"/>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B5E90133-7E65-92F1-7C18-F482530DA7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664621" y="5067904"/>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45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BA7CBADC-C2E4-A5CB-75F2-87BE2F6119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664621" y="5067904"/>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4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dirty="0"/>
              <a:t>What works </a:t>
            </a:r>
            <a:r>
              <a:rPr lang="en-US" dirty="0">
                <a:sym typeface="Wingdings" panose="05000000000000000000" pitchFamily="2" charset="2"/>
              </a:rPr>
              <a:t></a:t>
            </a:r>
            <a:endParaRPr lang="en-US" dirty="0"/>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BF60D7BD-0AA3-D816-18A2-4EF125646C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8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20" name="Rectangle 19">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cxnSp>
        <p:nvCxnSpPr>
          <p:cNvPr id="22" name="Straight Connector 21">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23425" y="653332"/>
            <a:ext cx="11354103" cy="5336426"/>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841E764-4629-49E0-994A-6F92FEFB9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59CCF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41" name="Rectangle 40">
            <a:extLst>
              <a:ext uri="{FF2B5EF4-FFF2-40B4-BE49-F238E27FC236}">
                <a16:creationId xmlns:a16="http://schemas.microsoft.com/office/drawing/2014/main" id="{95635077-9890-4CC8-9792-28743EBFE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F5C6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pic>
        <p:nvPicPr>
          <p:cNvPr id="2" name="Picture 2" descr="Saxo Bank Welcomes More Female Clients Across All Offices as Globally, More  Women Continue to Invest in Higher Numbers | Financial IT">
            <a:extLst>
              <a:ext uri="{FF2B5EF4-FFF2-40B4-BE49-F238E27FC236}">
                <a16:creationId xmlns:a16="http://schemas.microsoft.com/office/drawing/2014/main" id="{A1C14EB3-5371-6CB3-8994-E3D93A96B1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7D8486D-C83E-996A-611B-52A67EA0BFB4}"/>
              </a:ext>
            </a:extLst>
          </p:cNvPr>
          <p:cNvPicPr>
            <a:picLocks noChangeAspect="1"/>
          </p:cNvPicPr>
          <p:nvPr/>
        </p:nvPicPr>
        <p:blipFill rotWithShape="1">
          <a:blip r:embed="rId2"/>
          <a:srcRect l="45948" r="15945"/>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a:extLst>
              <a:ext uri="{FF2B5EF4-FFF2-40B4-BE49-F238E27FC236}">
                <a16:creationId xmlns:a16="http://schemas.microsoft.com/office/drawing/2014/main" id="{D636993F-EA67-8DAB-B6DA-DD3411292B95}"/>
              </a:ext>
            </a:extLst>
          </p:cNvPr>
          <p:cNvGraphicFramePr>
            <a:graphicFrameLocks/>
          </p:cNvGraphicFramePr>
          <p:nvPr>
            <p:extLst>
              <p:ext uri="{D42A27DB-BD31-4B8C-83A1-F6EECF244321}">
                <p14:modId xmlns:p14="http://schemas.microsoft.com/office/powerpoint/2010/main" val="1188849101"/>
              </p:ext>
            </p:extLst>
          </p:nvPr>
        </p:nvGraphicFramePr>
        <p:xfrm>
          <a:off x="4646623" y="2016785"/>
          <a:ext cx="7553051"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36F68843-B48B-8BC6-F1E9-667E02DBC3E9}"/>
              </a:ext>
            </a:extLst>
          </p:cNvPr>
          <p:cNvSpPr/>
          <p:nvPr/>
        </p:nvSpPr>
        <p:spPr>
          <a:xfrm>
            <a:off x="4781065" y="3422935"/>
            <a:ext cx="1625766" cy="923330"/>
          </a:xfrm>
          <a:prstGeom prst="rect">
            <a:avLst/>
          </a:prstGeom>
          <a:noFill/>
        </p:spPr>
        <p:txBody>
          <a:bodyPr wrap="none" lIns="91440" tIns="45720" rIns="91440" bIns="45720">
            <a:spAutoFit/>
          </a:bodyPr>
          <a:lstStyle/>
          <a:p>
            <a:pPr algn="ctr"/>
            <a:r>
              <a:rPr lang="en-GB" sz="5400" b="0" cap="none" spc="0" dirty="0" err="1">
                <a:ln w="0"/>
                <a:solidFill>
                  <a:schemeClr val="accent1">
                    <a:lumMod val="40000"/>
                    <a:lumOff val="60000"/>
                  </a:schemeClr>
                </a:solidFill>
                <a:effectLst>
                  <a:reflection blurRad="6350" stA="53000" endA="300" endPos="35500" dir="5400000" sy="-90000" algn="bl" rotWithShape="0"/>
                </a:effectLst>
              </a:rPr>
              <a:t>CCoE</a:t>
            </a:r>
            <a:endParaRPr lang="en-GB" sz="5400" b="0" cap="none" spc="0" dirty="0">
              <a:ln w="0"/>
              <a:solidFill>
                <a:schemeClr val="accent1">
                  <a:lumMod val="40000"/>
                  <a:lumOff val="60000"/>
                </a:schemeClr>
              </a:solidFill>
              <a:effectLst>
                <a:reflection blurRad="6350" stA="53000" endA="300" endPos="35500" dir="5400000" sy="-90000" algn="bl" rotWithShape="0"/>
              </a:effectLst>
            </a:endParaRPr>
          </a:p>
        </p:txBody>
      </p:sp>
      <p:sp>
        <p:nvSpPr>
          <p:cNvPr id="12" name="Rectangle 11">
            <a:extLst>
              <a:ext uri="{FF2B5EF4-FFF2-40B4-BE49-F238E27FC236}">
                <a16:creationId xmlns:a16="http://schemas.microsoft.com/office/drawing/2014/main" id="{FDB527D7-C3E1-A3C6-1382-57375E304E05}"/>
              </a:ext>
            </a:extLst>
          </p:cNvPr>
          <p:cNvSpPr/>
          <p:nvPr/>
        </p:nvSpPr>
        <p:spPr>
          <a:xfrm>
            <a:off x="10436576" y="3422935"/>
            <a:ext cx="1249061" cy="923330"/>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CPE</a:t>
            </a:r>
          </a:p>
        </p:txBody>
      </p:sp>
      <p:sp>
        <p:nvSpPr>
          <p:cNvPr id="14" name="Rectangle 13">
            <a:extLst>
              <a:ext uri="{FF2B5EF4-FFF2-40B4-BE49-F238E27FC236}">
                <a16:creationId xmlns:a16="http://schemas.microsoft.com/office/drawing/2014/main" id="{B0A3E4CD-A9D2-D79A-1F04-BE4937B129AA}"/>
              </a:ext>
            </a:extLst>
          </p:cNvPr>
          <p:cNvSpPr/>
          <p:nvPr/>
        </p:nvSpPr>
        <p:spPr>
          <a:xfrm>
            <a:off x="7833883" y="5872651"/>
            <a:ext cx="1178529" cy="923330"/>
          </a:xfrm>
          <a:prstGeom prst="rect">
            <a:avLst/>
          </a:prstGeom>
          <a:noFill/>
        </p:spPr>
        <p:txBody>
          <a:bodyPr wrap="none" lIns="91440" tIns="45720" rIns="91440" bIns="45720">
            <a:spAutoFit/>
          </a:bodyPr>
          <a:lstStyle/>
          <a:p>
            <a:pPr algn="ctr"/>
            <a:r>
              <a:rPr lang="en-GB" sz="5400" b="0" cap="none" spc="0" dirty="0">
                <a:ln w="0"/>
                <a:solidFill>
                  <a:srgbClr val="0070C0"/>
                </a:solidFill>
                <a:effectLst>
                  <a:reflection blurRad="6350" stA="53000" endA="300" endPos="35500" dir="5400000" sy="-90000" algn="bl" rotWithShape="0"/>
                </a:effectLst>
              </a:rPr>
              <a:t>EFE</a:t>
            </a:r>
          </a:p>
        </p:txBody>
      </p:sp>
      <p:sp>
        <p:nvSpPr>
          <p:cNvPr id="16" name="Title 1">
            <a:extLst>
              <a:ext uri="{FF2B5EF4-FFF2-40B4-BE49-F238E27FC236}">
                <a16:creationId xmlns:a16="http://schemas.microsoft.com/office/drawing/2014/main" id="{61E7A930-FC3C-526D-C839-98E553EDB4B3}"/>
              </a:ext>
            </a:extLst>
          </p:cNvPr>
          <p:cNvSpPr>
            <a:spLocks noGrp="1"/>
          </p:cNvSpPr>
          <p:nvPr>
            <p:ph type="title"/>
          </p:nvPr>
        </p:nvSpPr>
        <p:spPr>
          <a:xfrm>
            <a:off x="5287617" y="634946"/>
            <a:ext cx="6262125" cy="1450757"/>
          </a:xfrm>
        </p:spPr>
        <p:txBody>
          <a:bodyPr>
            <a:normAutofit/>
          </a:bodyPr>
          <a:lstStyle/>
          <a:p>
            <a:r>
              <a:rPr lang="en-US" dirty="0"/>
              <a:t>The Journey</a:t>
            </a:r>
          </a:p>
        </p:txBody>
      </p:sp>
    </p:spTree>
    <p:extLst>
      <p:ext uri="{BB962C8B-B14F-4D97-AF65-F5344CB8AC3E}">
        <p14:creationId xmlns:p14="http://schemas.microsoft.com/office/powerpoint/2010/main" val="153446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a:t>Kristian Jensen </a:t>
            </a:r>
          </a:p>
          <a:p>
            <a:pPr algn="ctr"/>
            <a:r>
              <a:rPr lang="en-US" sz="1200"/>
              <a:t>Senior Software Engineer</a:t>
            </a:r>
          </a:p>
          <a:p>
            <a:pPr algn="ctr"/>
            <a:r>
              <a:rPr lang="en-US" sz="120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a:t>Jimmi Hested</a:t>
            </a:r>
          </a:p>
          <a:p>
            <a:pPr algn="ctr"/>
            <a:r>
              <a:rPr lang="en-US" sz="1200"/>
              <a:t>Head of EFE</a:t>
            </a:r>
          </a:p>
          <a:p>
            <a:pPr algn="ctr"/>
            <a:r>
              <a:rPr lang="en-US" sz="120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a:t>Ankur Singh</a:t>
            </a:r>
          </a:p>
          <a:p>
            <a:pPr algn="ctr"/>
            <a:r>
              <a:rPr lang="en-US" sz="1200"/>
              <a:t>Senior Software Engineer</a:t>
            </a:r>
          </a:p>
          <a:p>
            <a:pPr algn="ctr"/>
            <a:r>
              <a:rPr lang="en-US" sz="120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a:t>Oskar Kristiansen</a:t>
            </a:r>
          </a:p>
          <a:p>
            <a:pPr algn="ctr"/>
            <a:r>
              <a:rPr lang="en-US" sz="1200"/>
              <a:t>Software Engineer</a:t>
            </a:r>
          </a:p>
          <a:p>
            <a:pPr algn="ctr"/>
            <a:r>
              <a:rPr lang="en-US" sz="120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175" r="6175"/>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709066" y="4542387"/>
            <a:ext cx="2079737" cy="677108"/>
          </a:xfrm>
          <a:prstGeom prst="rect">
            <a:avLst/>
          </a:prstGeom>
          <a:noFill/>
        </p:spPr>
        <p:txBody>
          <a:bodyPr wrap="none" rtlCol="0">
            <a:spAutoFit/>
          </a:bodyPr>
          <a:lstStyle/>
          <a:p>
            <a:pPr algn="ctr"/>
            <a:r>
              <a:rPr lang="en-US" sz="1400" b="1" dirty="0"/>
              <a:t>Jinhong Brejnholt</a:t>
            </a:r>
          </a:p>
          <a:p>
            <a:pPr algn="ctr"/>
            <a:r>
              <a:rPr lang="en-US" sz="1200" dirty="0"/>
              <a:t>Product </a:t>
            </a:r>
            <a:r>
              <a:rPr lang="en-US" sz="1200" b="0" i="0" dirty="0">
                <a:effectLst/>
                <a:latin typeface="Segoe UI" panose="020B0502040204020203" pitchFamily="34" charset="0"/>
              </a:rPr>
              <a:t>Owner</a:t>
            </a:r>
            <a:endParaRPr lang="en-US" sz="1200" dirty="0"/>
          </a:p>
          <a:p>
            <a:pPr algn="ctr"/>
            <a:r>
              <a:rPr lang="en-US" sz="1200" dirty="0"/>
              <a:t>Cycling, table tennis, travelling</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9D34F40D-9DA8-EB77-D7BD-6CFF53DDE11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993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dirty="0"/>
              <a:t>Plan</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378187388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90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912C-2870-3DC1-14D0-550D9028F951}"/>
              </a:ext>
            </a:extLst>
          </p:cNvPr>
          <p:cNvSpPr>
            <a:spLocks noGrp="1"/>
          </p:cNvSpPr>
          <p:nvPr>
            <p:ph type="title"/>
          </p:nvPr>
        </p:nvSpPr>
        <p:spPr>
          <a:xfrm>
            <a:off x="477078" y="516836"/>
            <a:ext cx="3100136" cy="1960234"/>
          </a:xfrm>
        </p:spPr>
        <p:txBody>
          <a:bodyPr>
            <a:normAutofit/>
          </a:bodyPr>
          <a:lstStyle/>
          <a:p>
            <a:r>
              <a:rPr lang="en-US" sz="4400">
                <a:solidFill>
                  <a:srgbClr val="6F6050"/>
                </a:solidFill>
              </a:rPr>
              <a:t>Agenda</a:t>
            </a:r>
          </a:p>
        </p:txBody>
      </p:sp>
      <p:cxnSp>
        <p:nvCxnSpPr>
          <p:cNvPr id="1033" name="Straight Connector 103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965FE-0896-C096-BC46-84A121C0C866}"/>
              </a:ext>
            </a:extLst>
          </p:cNvPr>
          <p:cNvSpPr>
            <a:spLocks noGrp="1"/>
          </p:cNvSpPr>
          <p:nvPr>
            <p:ph idx="1"/>
          </p:nvPr>
        </p:nvSpPr>
        <p:spPr>
          <a:xfrm>
            <a:off x="492371" y="2790855"/>
            <a:ext cx="3084844" cy="3311766"/>
          </a:xfrm>
        </p:spPr>
        <p:txBody>
          <a:bodyPr>
            <a:normAutofit/>
          </a:bodyPr>
          <a:lstStyle/>
          <a:p>
            <a:r>
              <a:rPr lang="en-US" sz="1800" dirty="0">
                <a:effectLst/>
                <a:latin typeface="Aptos" panose="020B0004020202020204" pitchFamily="34" charset="0"/>
                <a:ea typeface="Aptos" panose="020B0004020202020204" pitchFamily="34" charset="0"/>
                <a:cs typeface="Aptos" panose="020B0004020202020204" pitchFamily="34" charset="0"/>
              </a:rPr>
              <a:t>1. Background</a:t>
            </a:r>
            <a:endParaRPr lang="en-US" sz="1800" dirty="0">
              <a:latin typeface="Aptos" panose="020B0004020202020204" pitchFamily="34" charset="0"/>
              <a:ea typeface="Aptos" panose="020B0004020202020204" pitchFamily="34" charset="0"/>
              <a:cs typeface="Aptos" panose="020B0004020202020204" pitchFamily="34" charset="0"/>
            </a:endParaRPr>
          </a:p>
          <a:p>
            <a:r>
              <a:rPr lang="en-US" sz="1800" dirty="0">
                <a:effectLst/>
                <a:latin typeface="Aptos" panose="020B0004020202020204" pitchFamily="34" charset="0"/>
                <a:ea typeface="Aptos" panose="020B0004020202020204" pitchFamily="34" charset="0"/>
                <a:cs typeface="Aptos" panose="020B0004020202020204" pitchFamily="34" charset="0"/>
              </a:rPr>
              <a:t>2. Design</a:t>
            </a:r>
          </a:p>
          <a:p>
            <a:r>
              <a:rPr lang="en-US" sz="1800" dirty="0">
                <a:latin typeface="Aptos" panose="020B0004020202020204" pitchFamily="34" charset="0"/>
                <a:ea typeface="Aptos" panose="020B0004020202020204" pitchFamily="34" charset="0"/>
                <a:cs typeface="Aptos" panose="020B0004020202020204" pitchFamily="34" charset="0"/>
              </a:rPr>
              <a:t>3. </a:t>
            </a:r>
            <a:r>
              <a:rPr lang="en-US" sz="1800" dirty="0">
                <a:effectLst/>
                <a:latin typeface="Aptos" panose="020B0004020202020204" pitchFamily="34" charset="0"/>
                <a:ea typeface="Aptos" panose="020B0004020202020204" pitchFamily="34" charset="0"/>
                <a:cs typeface="Aptos" panose="020B0004020202020204" pitchFamily="34" charset="0"/>
              </a:rPr>
              <a:t>Collaboration</a:t>
            </a:r>
          </a:p>
          <a:p>
            <a:r>
              <a:rPr lang="en-US" sz="1800" dirty="0">
                <a:effectLst/>
                <a:latin typeface="Aptos" panose="020B0004020202020204" pitchFamily="34" charset="0"/>
                <a:ea typeface="Aptos" panose="020B0004020202020204" pitchFamily="34" charset="0"/>
                <a:cs typeface="Aptos" panose="020B0004020202020204" pitchFamily="34" charset="0"/>
              </a:rPr>
              <a:t>4. Q&amp;A</a:t>
            </a:r>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EE926BD1-6C73-70D3-6F1E-476E2E158CA8}"/>
              </a:ext>
            </a:extLst>
          </p:cNvPr>
          <p:cNvPicPr>
            <a:picLocks noChangeAspect="1"/>
          </p:cNvPicPr>
          <p:nvPr/>
        </p:nvPicPr>
        <p:blipFill rotWithShape="1">
          <a:blip r:embed="rId3">
            <a:extLst>
              <a:ext uri="{28A0092B-C50C-407E-A947-70E740481C1C}">
                <a14:useLocalDpi xmlns:a14="http://schemas.microsoft.com/office/drawing/2010/main" val="0"/>
              </a:ext>
            </a:extLst>
          </a:blip>
          <a:srcRect l="7732" r="13318" b="-1"/>
          <a:stretch/>
        </p:blipFill>
        <p:spPr>
          <a:xfrm>
            <a:off x="4075043" y="10"/>
            <a:ext cx="8111272" cy="6857990"/>
          </a:xfrm>
          <a:prstGeom prst="rect">
            <a:avLst/>
          </a:prstGeom>
        </p:spPr>
      </p:pic>
      <p:pic>
        <p:nvPicPr>
          <p:cNvPr id="1026" name="Picture 2" descr="Saxo Bank Welcomes More Female Clients Across All Offices as Globally, More  Women Continue to Invest in Higher Numbers | Financial IT">
            <a:extLst>
              <a:ext uri="{FF2B5EF4-FFF2-40B4-BE49-F238E27FC236}">
                <a16:creationId xmlns:a16="http://schemas.microsoft.com/office/drawing/2014/main" id="{EF26BA84-E67D-657D-0114-7FD9DFC5B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5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a:t>Status</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2911256422"/>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83A0A4-4126-B677-6C0B-AEB1FBDE5259}"/>
              </a:ext>
            </a:extLst>
          </p:cNvPr>
          <p:cNvSpPr/>
          <p:nvPr/>
        </p:nvSpPr>
        <p:spPr>
          <a:xfrm>
            <a:off x="929269" y="2609747"/>
            <a:ext cx="4021873" cy="130479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286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a:t>Service</a:t>
            </a:r>
          </a:p>
        </p:txBody>
      </p:sp>
    </p:spTree>
    <p:extLst>
      <p:ext uri="{BB962C8B-B14F-4D97-AF65-F5344CB8AC3E}">
        <p14:creationId xmlns:p14="http://schemas.microsoft.com/office/powerpoint/2010/main" val="10432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C6185-C164-7459-DECF-C97C04F23CFE}"/>
              </a:ext>
            </a:extLst>
          </p:cNvPr>
          <p:cNvSpPr>
            <a:spLocks noGrp="1"/>
          </p:cNvSpPr>
          <p:nvPr>
            <p:ph type="title"/>
          </p:nvPr>
        </p:nvSpPr>
        <p:spPr>
          <a:xfrm>
            <a:off x="7867744" y="1360324"/>
            <a:ext cx="3690257" cy="1450757"/>
          </a:xfrm>
        </p:spPr>
        <p:txBody>
          <a:bodyPr vert="horz" lIns="91440" tIns="45720" rIns="91440" bIns="45720" rtlCol="0">
            <a:normAutofit/>
          </a:bodyPr>
          <a:lstStyle/>
          <a:p>
            <a:r>
              <a:rPr lang="en-US" dirty="0"/>
              <a:t>Saxo Blueprint Operators</a:t>
            </a:r>
          </a:p>
        </p:txBody>
      </p:sp>
      <p:pic>
        <p:nvPicPr>
          <p:cNvPr id="1026" name="Picture 2" descr="blueprint-using-operator">
            <a:extLst>
              <a:ext uri="{FF2B5EF4-FFF2-40B4-BE49-F238E27FC236}">
                <a16:creationId xmlns:a16="http://schemas.microsoft.com/office/drawing/2014/main" id="{F573C94C-4F3E-1ACB-2602-AF48035128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904766"/>
            <a:ext cx="6909801" cy="4785035"/>
          </a:xfrm>
          <a:prstGeom prst="rect">
            <a:avLst/>
          </a:prstGeom>
          <a:noFill/>
          <a:extLst>
            <a:ext uri="{909E8E84-426E-40DD-AFC4-6F175D3DCCD1}">
              <a14:hiddenFill xmlns:a14="http://schemas.microsoft.com/office/drawing/2010/main">
                <a:solidFill>
                  <a:srgbClr val="FFFFFF"/>
                </a:solidFill>
              </a14:hiddenFill>
            </a:ext>
          </a:extLst>
        </p:spPr>
      </p:pic>
      <p:cxnSp>
        <p:nvCxnSpPr>
          <p:cNvPr id="1054" name="Straight Connector 1053">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056" name="Rectangle 1055">
            <a:extLst>
              <a:ext uri="{FF2B5EF4-FFF2-40B4-BE49-F238E27FC236}">
                <a16:creationId xmlns:a16="http://schemas.microsoft.com/office/drawing/2014/main" id="{02CE8509-9E93-4D74-BF24-661F111C7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066C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sp>
        <p:nvSpPr>
          <p:cNvPr id="1058" name="Rectangle 1057">
            <a:extLst>
              <a:ext uri="{FF2B5EF4-FFF2-40B4-BE49-F238E27FC236}">
                <a16:creationId xmlns:a16="http://schemas.microsoft.com/office/drawing/2014/main" id="{66E8BA98-E13C-403B-AC96-75E203799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3A43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DK"/>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88C09AF6-5F7B-BBD7-241C-DA17419F9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4DFE53A5-AB1B-E6A8-831C-9CE597ECDDB4}"/>
              </a:ext>
            </a:extLst>
          </p:cNvPr>
          <p:cNvGrpSpPr/>
          <p:nvPr/>
        </p:nvGrpSpPr>
        <p:grpSpPr>
          <a:xfrm>
            <a:off x="8116886" y="3798776"/>
            <a:ext cx="3116673" cy="1221769"/>
            <a:chOff x="1469740" y="2155977"/>
            <a:chExt cx="9234100" cy="3372337"/>
          </a:xfrm>
        </p:grpSpPr>
        <p:pic>
          <p:nvPicPr>
            <p:cNvPr id="23" name="Picture 6" descr="Government Efficiency and Accountability Review Board (GEAR) - State of  Delaware">
              <a:extLst>
                <a:ext uri="{FF2B5EF4-FFF2-40B4-BE49-F238E27FC236}">
                  <a16:creationId xmlns:a16="http://schemas.microsoft.com/office/drawing/2014/main" id="{C0648C91-922F-7BF3-2A13-0FE518826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Left 4">
              <a:extLst>
                <a:ext uri="{FF2B5EF4-FFF2-40B4-BE49-F238E27FC236}">
                  <a16:creationId xmlns:a16="http://schemas.microsoft.com/office/drawing/2014/main" id="{E67C3BA5-9F62-7115-2DF0-85338C6B7B12}"/>
                </a:ext>
              </a:extLst>
            </p:cNvPr>
            <p:cNvSpPr>
              <a:spLocks/>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Arrow: Left 5">
              <a:extLst>
                <a:ext uri="{FF2B5EF4-FFF2-40B4-BE49-F238E27FC236}">
                  <a16:creationId xmlns:a16="http://schemas.microsoft.com/office/drawing/2014/main" id="{56382E70-E550-86F8-6A0F-3938025BB95A}"/>
                </a:ext>
              </a:extLst>
            </p:cNvPr>
            <p:cNvSpPr>
              <a:spLocks/>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6" name="Picture 8" descr="Rocket spaceship clipart design illustration 9394204 PNG">
              <a:extLst>
                <a:ext uri="{FF2B5EF4-FFF2-40B4-BE49-F238E27FC236}">
                  <a16:creationId xmlns:a16="http://schemas.microsoft.com/office/drawing/2014/main" id="{A63F5C50-93B9-8C0A-30BB-B00D964B6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Loop Icons &amp; Symbols">
              <a:extLst>
                <a:ext uri="{FF2B5EF4-FFF2-40B4-BE49-F238E27FC236}">
                  <a16:creationId xmlns:a16="http://schemas.microsoft.com/office/drawing/2014/main" id="{29FF0027-C723-911F-EAC1-5C0065DF4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Loop Icons &amp; Symbols">
              <a:extLst>
                <a:ext uri="{FF2B5EF4-FFF2-40B4-BE49-F238E27FC236}">
                  <a16:creationId xmlns:a16="http://schemas.microsoft.com/office/drawing/2014/main" id="{66FC71B9-27C2-B9B8-AC4D-E9590A26AE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ocument Flat Circular Flat icon">
              <a:extLst>
                <a:ext uri="{FF2B5EF4-FFF2-40B4-BE49-F238E27FC236}">
                  <a16:creationId xmlns:a16="http://schemas.microsoft.com/office/drawing/2014/main" id="{B6C6887B-CA3F-21DA-5B3A-1AF4864691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4F85369-CE0C-E275-80D9-4A6C7B1D357A}"/>
                </a:ext>
              </a:extLst>
            </p:cNvPr>
            <p:cNvSpPr txBox="1">
              <a:spLocks/>
            </p:cNvSpPr>
            <p:nvPr/>
          </p:nvSpPr>
          <p:spPr>
            <a:xfrm>
              <a:off x="2202952" y="3006121"/>
              <a:ext cx="633315" cy="276999"/>
            </a:xfrm>
            <a:prstGeom prst="rect">
              <a:avLst/>
            </a:prstGeom>
            <a:noFill/>
          </p:spPr>
          <p:txBody>
            <a:bodyPr wrap="none" rtlCol="0">
              <a:spAutoFit/>
            </a:bodyPr>
            <a:lstStyle/>
            <a:p>
              <a:pPr defTabSz="562356">
                <a:spcAft>
                  <a:spcPts val="600"/>
                </a:spcAft>
              </a:pPr>
              <a:r>
                <a:rPr lang="en-US" sz="1476" kern="1200" dirty="0">
                  <a:solidFill>
                    <a:schemeClr val="tx1"/>
                  </a:solidFill>
                  <a:latin typeface="+mn-lt"/>
                  <a:ea typeface="+mn-ea"/>
                  <a:cs typeface="+mn-cs"/>
                </a:rPr>
                <a:t>Service</a:t>
              </a:r>
              <a:endParaRPr lang="en-US" sz="1200" dirty="0"/>
            </a:p>
          </p:txBody>
        </p:sp>
      </p:grpSp>
    </p:spTree>
    <p:extLst>
      <p:ext uri="{BB962C8B-B14F-4D97-AF65-F5344CB8AC3E}">
        <p14:creationId xmlns:p14="http://schemas.microsoft.com/office/powerpoint/2010/main" val="86881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p:txBody>
          <a:bodyPr/>
          <a:lstStyle/>
          <a:p>
            <a:endParaRPr lang="da-DK"/>
          </a:p>
        </p:txBody>
      </p:sp>
      <p:sp>
        <p:nvSpPr>
          <p:cNvPr id="14" name="Content Placeholder 13">
            <a:extLst>
              <a:ext uri="{FF2B5EF4-FFF2-40B4-BE49-F238E27FC236}">
                <a16:creationId xmlns:a16="http://schemas.microsoft.com/office/drawing/2014/main" id="{0F84B487-21FA-0F09-25FC-581BD2B4ACC1}"/>
              </a:ext>
            </a:extLst>
          </p:cNvPr>
          <p:cNvSpPr>
            <a:spLocks noGrp="1"/>
          </p:cNvSpPr>
          <p:nvPr>
            <p:ph idx="1"/>
          </p:nvPr>
        </p:nvSpPr>
        <p:spPr/>
        <p:txBody>
          <a:bodyPr/>
          <a:lstStyle/>
          <a:p>
            <a:endParaRPr lang="da-DK"/>
          </a:p>
        </p:txBody>
      </p:sp>
      <p:sp>
        <p:nvSpPr>
          <p:cNvPr id="15" name="Rectangle 14">
            <a:extLst>
              <a:ext uri="{FF2B5EF4-FFF2-40B4-BE49-F238E27FC236}">
                <a16:creationId xmlns:a16="http://schemas.microsoft.com/office/drawing/2014/main" id="{B1479D98-9654-2B68-8558-0723DD3FA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Rectangle 15">
            <a:extLst>
              <a:ext uri="{FF2B5EF4-FFF2-40B4-BE49-F238E27FC236}">
                <a16:creationId xmlns:a16="http://schemas.microsoft.com/office/drawing/2014/main" id="{5FF995D8-8916-A58E-3206-392BF9676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7" name="Straight Connector 16">
            <a:extLst>
              <a:ext uri="{FF2B5EF4-FFF2-40B4-BE49-F238E27FC236}">
                <a16:creationId xmlns:a16="http://schemas.microsoft.com/office/drawing/2014/main" id="{CAF8B476-263F-8463-AA20-EB41EFBB72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1692380-EE91-DCD3-3F18-7B8F1A96F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600">
                <a:solidFill>
                  <a:schemeClr val="tx1">
                    <a:lumMod val="85000"/>
                    <a:lumOff val="15000"/>
                  </a:schemeClr>
                </a:solidFill>
              </a:rPr>
              <a:t>Kubernetes Custom Resource</a:t>
            </a:r>
          </a:p>
        </p:txBody>
      </p:sp>
      <p:pic>
        <p:nvPicPr>
          <p:cNvPr id="20" name="Content Placeholder 8">
            <a:extLst>
              <a:ext uri="{FF2B5EF4-FFF2-40B4-BE49-F238E27FC236}">
                <a16:creationId xmlns:a16="http://schemas.microsoft.com/office/drawing/2014/main" id="{5C430A86-62C5-1D53-7518-6D6CD006766B}"/>
              </a:ext>
            </a:extLst>
          </p:cNvPr>
          <p:cNvPicPr>
            <a:picLocks noChangeAspect="1"/>
          </p:cNvPicPr>
          <p:nvPr/>
        </p:nvPicPr>
        <p:blipFill>
          <a:blip r:embed="rId3"/>
          <a:stretch>
            <a:fillRect/>
          </a:stretch>
        </p:blipFill>
        <p:spPr>
          <a:xfrm>
            <a:off x="1031014" y="640081"/>
            <a:ext cx="6118187" cy="5054156"/>
          </a:xfrm>
          <a:prstGeom prst="rect">
            <a:avLst/>
          </a:prstGeom>
        </p:spPr>
      </p:pic>
      <p:cxnSp>
        <p:nvCxnSpPr>
          <p:cNvPr id="21" name="Straight Connector 20">
            <a:extLst>
              <a:ext uri="{FF2B5EF4-FFF2-40B4-BE49-F238E27FC236}">
                <a16:creationId xmlns:a16="http://schemas.microsoft.com/office/drawing/2014/main" id="{4BFB8397-403F-98BC-B06D-AEAFC084FF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BA1FB8A-9041-B877-6A0A-4C328FC42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53E6E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3" name="Rectangle 22">
            <a:extLst>
              <a:ext uri="{FF2B5EF4-FFF2-40B4-BE49-F238E27FC236}">
                <a16:creationId xmlns:a16="http://schemas.microsoft.com/office/drawing/2014/main" id="{216F9339-27FB-FD5E-211A-08D47ECBB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pic>
        <p:nvPicPr>
          <p:cNvPr id="2" name="Picture 2" descr="Saxo Bank Welcomes More Female Clients Across All Offices as Globally, More  Women Continue to Invest in Higher Numbers | Financial IT">
            <a:extLst>
              <a:ext uri="{FF2B5EF4-FFF2-40B4-BE49-F238E27FC236}">
                <a16:creationId xmlns:a16="http://schemas.microsoft.com/office/drawing/2014/main" id="{7C456B1B-D978-DE32-6811-D0799B465E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860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30" name="Rectangle 2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AE6AE2AA-A38B-BEFE-99F1-1F15890DF7EB}"/>
              </a:ext>
            </a:extLst>
          </p:cNvPr>
          <p:cNvPicPr>
            <a:picLocks noGrp="1" noChangeAspect="1"/>
          </p:cNvPicPr>
          <p:nvPr>
            <p:ph idx="1"/>
          </p:nvPr>
        </p:nvPicPr>
        <p:blipFill rotWithShape="1">
          <a:blip r:embed="rId3"/>
          <a:srcRect b="24997"/>
          <a:stretch/>
        </p:blipFill>
        <p:spPr>
          <a:xfrm>
            <a:off x="-32" y="10"/>
            <a:ext cx="12192031" cy="4915066"/>
          </a:xfrm>
          <a:prstGeom prst="rect">
            <a:avLst/>
          </a:prstGeom>
        </p:spPr>
      </p:pic>
      <p:sp>
        <p:nvSpPr>
          <p:cNvPr id="34" name="Rectangle 3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dirty="0">
                <a:solidFill>
                  <a:srgbClr val="FFFFFF"/>
                </a:solidFill>
              </a:rPr>
              <a:t>Blueprint view</a:t>
            </a:r>
          </a:p>
        </p:txBody>
      </p:sp>
      <p:sp>
        <p:nvSpPr>
          <p:cNvPr id="36" name="Rectangle 35">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DA97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600">
                <a:solidFill>
                  <a:schemeClr val="tx1">
                    <a:lumMod val="85000"/>
                    <a:lumOff val="15000"/>
                  </a:schemeClr>
                </a:solidFill>
              </a:rPr>
              <a:t>Kubernetes Custom Resource</a:t>
            </a:r>
          </a:p>
        </p:txBody>
      </p:sp>
      <p:pic>
        <p:nvPicPr>
          <p:cNvPr id="2" name="Picture 2" descr="Saxo Bank Welcomes More Female Clients Across All Offices as Globally, More  Women Continue to Invest in Higher Numbers | Financial IT">
            <a:extLst>
              <a:ext uri="{FF2B5EF4-FFF2-40B4-BE49-F238E27FC236}">
                <a16:creationId xmlns:a16="http://schemas.microsoft.com/office/drawing/2014/main" id="{12FE7E96-874B-BA7E-DFD6-8DD7FC9DCF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487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30" name="Rectangle 2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dirty="0">
                <a:solidFill>
                  <a:srgbClr val="FFFFFF"/>
                </a:solidFill>
              </a:rPr>
              <a:t>Database Roles View</a:t>
            </a:r>
          </a:p>
        </p:txBody>
      </p:sp>
      <p:sp>
        <p:nvSpPr>
          <p:cNvPr id="36" name="Rectangle 35">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DA97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600">
                <a:solidFill>
                  <a:schemeClr val="tx1">
                    <a:lumMod val="85000"/>
                    <a:lumOff val="15000"/>
                  </a:schemeClr>
                </a:solidFill>
              </a:rPr>
              <a:t>Kubernetes Custom Resource</a:t>
            </a:r>
          </a:p>
        </p:txBody>
      </p:sp>
      <p:sp>
        <p:nvSpPr>
          <p:cNvPr id="4" name="Content Placeholder 3">
            <a:extLst>
              <a:ext uri="{FF2B5EF4-FFF2-40B4-BE49-F238E27FC236}">
                <a16:creationId xmlns:a16="http://schemas.microsoft.com/office/drawing/2014/main" id="{AC5EC7B6-6353-11BA-976F-A52AB6674894}"/>
              </a:ext>
            </a:extLst>
          </p:cNvPr>
          <p:cNvSpPr>
            <a:spLocks noGrp="1"/>
          </p:cNvSpPr>
          <p:nvPr>
            <p:ph idx="1"/>
          </p:nvPr>
        </p:nvSpPr>
        <p:spPr/>
        <p:txBody>
          <a:bodyPr/>
          <a:lstStyle/>
          <a:p>
            <a:endParaRPr lang="da-DK" dirty="0"/>
          </a:p>
        </p:txBody>
      </p:sp>
      <p:pic>
        <p:nvPicPr>
          <p:cNvPr id="6" name="Picture 5">
            <a:extLst>
              <a:ext uri="{FF2B5EF4-FFF2-40B4-BE49-F238E27FC236}">
                <a16:creationId xmlns:a16="http://schemas.microsoft.com/office/drawing/2014/main" id="{EF260053-54E3-F1BA-D57E-D610BFC257AF}"/>
              </a:ext>
            </a:extLst>
          </p:cNvPr>
          <p:cNvPicPr>
            <a:picLocks noChangeAspect="1"/>
          </p:cNvPicPr>
          <p:nvPr/>
        </p:nvPicPr>
        <p:blipFill>
          <a:blip r:embed="rId3"/>
          <a:stretch>
            <a:fillRect/>
          </a:stretch>
        </p:blipFill>
        <p:spPr>
          <a:xfrm>
            <a:off x="0" y="1"/>
            <a:ext cx="12192000" cy="4906176"/>
          </a:xfrm>
          <a:prstGeom prst="rect">
            <a:avLst/>
          </a:prstGeom>
        </p:spPr>
      </p:pic>
      <p:pic>
        <p:nvPicPr>
          <p:cNvPr id="2" name="Picture 2" descr="Saxo Bank Welcomes More Female Clients Across All Offices as Globally, More  Women Continue to Invest in Higher Numbers | Financial IT">
            <a:extLst>
              <a:ext uri="{FF2B5EF4-FFF2-40B4-BE49-F238E27FC236}">
                <a16:creationId xmlns:a16="http://schemas.microsoft.com/office/drawing/2014/main" id="{350D2581-FD0F-7C16-1B9A-96C873F079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476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8E62-6DFA-F39B-F9C4-CCAF27AFC629}"/>
              </a:ext>
            </a:extLst>
          </p:cNvPr>
          <p:cNvSpPr>
            <a:spLocks noGrp="1"/>
          </p:cNvSpPr>
          <p:nvPr>
            <p:ph type="title"/>
          </p:nvPr>
        </p:nvSpPr>
        <p:spPr/>
        <p:txBody>
          <a:bodyPr/>
          <a:lstStyle/>
          <a:p>
            <a:r>
              <a:rPr lang="da-DK" dirty="0" err="1"/>
              <a:t>Organizational</a:t>
            </a:r>
            <a:r>
              <a:rPr lang="da-DK" dirty="0"/>
              <a:t> </a:t>
            </a:r>
            <a:r>
              <a:rPr lang="da-DK" dirty="0" err="1"/>
              <a:t>Structure</a:t>
            </a:r>
            <a:endParaRPr lang="da-DK" dirty="0"/>
          </a:p>
        </p:txBody>
      </p:sp>
      <p:sp>
        <p:nvSpPr>
          <p:cNvPr id="6" name="Rectangle 5">
            <a:extLst>
              <a:ext uri="{FF2B5EF4-FFF2-40B4-BE49-F238E27FC236}">
                <a16:creationId xmlns:a16="http://schemas.microsoft.com/office/drawing/2014/main" id="{A80CDB1E-0BCD-1C3E-64ED-21DB6EE2CD98}"/>
              </a:ext>
            </a:extLst>
          </p:cNvPr>
          <p:cNvSpPr/>
          <p:nvPr/>
        </p:nvSpPr>
        <p:spPr>
          <a:xfrm>
            <a:off x="3427445" y="4976080"/>
            <a:ext cx="2668555" cy="1119674"/>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CCoE</a:t>
            </a:r>
            <a:endParaRPr lang="da-DK" dirty="0"/>
          </a:p>
        </p:txBody>
      </p:sp>
      <p:sp>
        <p:nvSpPr>
          <p:cNvPr id="9" name="Rectangle 8">
            <a:extLst>
              <a:ext uri="{FF2B5EF4-FFF2-40B4-BE49-F238E27FC236}">
                <a16:creationId xmlns:a16="http://schemas.microsoft.com/office/drawing/2014/main" id="{870BE6C5-674A-38D8-ADDA-8B921F01CBC0}"/>
              </a:ext>
            </a:extLst>
          </p:cNvPr>
          <p:cNvSpPr/>
          <p:nvPr/>
        </p:nvSpPr>
        <p:spPr>
          <a:xfrm>
            <a:off x="6295885" y="4976080"/>
            <a:ext cx="2668555" cy="111967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Server Service</a:t>
            </a:r>
          </a:p>
        </p:txBody>
      </p:sp>
      <p:sp>
        <p:nvSpPr>
          <p:cNvPr id="12" name="Rectangle 11">
            <a:extLst>
              <a:ext uri="{FF2B5EF4-FFF2-40B4-BE49-F238E27FC236}">
                <a16:creationId xmlns:a16="http://schemas.microsoft.com/office/drawing/2014/main" id="{12ED4032-238A-847C-8942-DD01E7B8F14B}"/>
              </a:ext>
            </a:extLst>
          </p:cNvPr>
          <p:cNvSpPr/>
          <p:nvPr/>
        </p:nvSpPr>
        <p:spPr>
          <a:xfrm>
            <a:off x="3427446" y="3688979"/>
            <a:ext cx="5536994" cy="1119674"/>
          </a:xfrm>
          <a:prstGeom prst="rect">
            <a:avLst/>
          </a:prstGeom>
          <a:solidFill>
            <a:schemeClr val="tx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a-DK" dirty="0"/>
              <a:t>Container Platform Engineering</a:t>
            </a:r>
          </a:p>
        </p:txBody>
      </p:sp>
      <p:sp>
        <p:nvSpPr>
          <p:cNvPr id="13" name="Rectangle 12">
            <a:extLst>
              <a:ext uri="{FF2B5EF4-FFF2-40B4-BE49-F238E27FC236}">
                <a16:creationId xmlns:a16="http://schemas.microsoft.com/office/drawing/2014/main" id="{0E05F9C6-2ACB-CDF2-2BDA-D54B7095C402}"/>
              </a:ext>
            </a:extLst>
          </p:cNvPr>
          <p:cNvSpPr/>
          <p:nvPr/>
        </p:nvSpPr>
        <p:spPr>
          <a:xfrm>
            <a:off x="3427445" y="2397043"/>
            <a:ext cx="1714923" cy="11196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4" name="Rectangle 13">
            <a:extLst>
              <a:ext uri="{FF2B5EF4-FFF2-40B4-BE49-F238E27FC236}">
                <a16:creationId xmlns:a16="http://schemas.microsoft.com/office/drawing/2014/main" id="{B28AAA4C-ADC3-1402-5DC3-60F88CD08855}"/>
              </a:ext>
            </a:extLst>
          </p:cNvPr>
          <p:cNvSpPr/>
          <p:nvPr/>
        </p:nvSpPr>
        <p:spPr>
          <a:xfrm>
            <a:off x="5269018" y="2397043"/>
            <a:ext cx="1714923" cy="11196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a-DK" dirty="0"/>
              <a:t>Data</a:t>
            </a:r>
          </a:p>
        </p:txBody>
      </p:sp>
      <p:sp>
        <p:nvSpPr>
          <p:cNvPr id="15" name="Rectangle 14">
            <a:extLst>
              <a:ext uri="{FF2B5EF4-FFF2-40B4-BE49-F238E27FC236}">
                <a16:creationId xmlns:a16="http://schemas.microsoft.com/office/drawing/2014/main" id="{322B2A43-C802-A11B-7C69-10F4E5CF3945}"/>
              </a:ext>
            </a:extLst>
          </p:cNvPr>
          <p:cNvSpPr/>
          <p:nvPr/>
        </p:nvSpPr>
        <p:spPr>
          <a:xfrm>
            <a:off x="7110591" y="2397043"/>
            <a:ext cx="1853849" cy="11196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a-DK" dirty="0"/>
              <a:t>App…</a:t>
            </a:r>
          </a:p>
        </p:txBody>
      </p:sp>
      <p:pic>
        <p:nvPicPr>
          <p:cNvPr id="16" name="Picture 2" descr="Saxo Bank Welcomes More Female Clients Across All Offices as Globally, More  Women Continue to Invest in Higher Numbers | Financial IT">
            <a:extLst>
              <a:ext uri="{FF2B5EF4-FFF2-40B4-BE49-F238E27FC236}">
                <a16:creationId xmlns:a16="http://schemas.microsoft.com/office/drawing/2014/main" id="{981EEEAA-AD99-E4E5-D04E-884A9F3D5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69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8E62-6DFA-F39B-F9C4-CCAF27AFC629}"/>
              </a:ext>
            </a:extLst>
          </p:cNvPr>
          <p:cNvSpPr>
            <a:spLocks noGrp="1"/>
          </p:cNvSpPr>
          <p:nvPr>
            <p:ph type="title"/>
          </p:nvPr>
        </p:nvSpPr>
        <p:spPr/>
        <p:txBody>
          <a:bodyPr/>
          <a:lstStyle/>
          <a:p>
            <a:r>
              <a:rPr lang="da-DK" dirty="0" err="1"/>
              <a:t>Organizational</a:t>
            </a:r>
            <a:r>
              <a:rPr lang="da-DK" dirty="0"/>
              <a:t> </a:t>
            </a:r>
            <a:r>
              <a:rPr lang="da-DK" dirty="0" err="1"/>
              <a:t>Structure</a:t>
            </a:r>
            <a:endParaRPr lang="da-DK" dirty="0"/>
          </a:p>
        </p:txBody>
      </p:sp>
      <p:sp>
        <p:nvSpPr>
          <p:cNvPr id="6" name="Rectangle 5">
            <a:extLst>
              <a:ext uri="{FF2B5EF4-FFF2-40B4-BE49-F238E27FC236}">
                <a16:creationId xmlns:a16="http://schemas.microsoft.com/office/drawing/2014/main" id="{A80CDB1E-0BCD-1C3E-64ED-21DB6EE2CD98}"/>
              </a:ext>
            </a:extLst>
          </p:cNvPr>
          <p:cNvSpPr/>
          <p:nvPr/>
        </p:nvSpPr>
        <p:spPr>
          <a:xfrm>
            <a:off x="3409239" y="4976080"/>
            <a:ext cx="2668555" cy="1119674"/>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CCoE</a:t>
            </a:r>
            <a:endParaRPr lang="da-DK" dirty="0"/>
          </a:p>
        </p:txBody>
      </p:sp>
      <p:sp>
        <p:nvSpPr>
          <p:cNvPr id="9" name="Rectangle 8">
            <a:extLst>
              <a:ext uri="{FF2B5EF4-FFF2-40B4-BE49-F238E27FC236}">
                <a16:creationId xmlns:a16="http://schemas.microsoft.com/office/drawing/2014/main" id="{870BE6C5-674A-38D8-ADDA-8B921F01CBC0}"/>
              </a:ext>
            </a:extLst>
          </p:cNvPr>
          <p:cNvSpPr/>
          <p:nvPr/>
        </p:nvSpPr>
        <p:spPr>
          <a:xfrm>
            <a:off x="6295885" y="4976080"/>
            <a:ext cx="2668555" cy="111967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Server Service</a:t>
            </a:r>
          </a:p>
        </p:txBody>
      </p:sp>
      <p:sp>
        <p:nvSpPr>
          <p:cNvPr id="12" name="Rectangle 11">
            <a:extLst>
              <a:ext uri="{FF2B5EF4-FFF2-40B4-BE49-F238E27FC236}">
                <a16:creationId xmlns:a16="http://schemas.microsoft.com/office/drawing/2014/main" id="{12ED4032-238A-847C-8942-DD01E7B8F14B}"/>
              </a:ext>
            </a:extLst>
          </p:cNvPr>
          <p:cNvSpPr/>
          <p:nvPr/>
        </p:nvSpPr>
        <p:spPr>
          <a:xfrm>
            <a:off x="522594" y="4976080"/>
            <a:ext cx="2668554" cy="1119674"/>
          </a:xfrm>
          <a:prstGeom prst="rect">
            <a:avLst/>
          </a:prstGeom>
          <a:solidFill>
            <a:schemeClr val="tx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a-DK" dirty="0"/>
              <a:t>Container Platform Engineering</a:t>
            </a:r>
          </a:p>
        </p:txBody>
      </p:sp>
      <p:sp>
        <p:nvSpPr>
          <p:cNvPr id="13" name="Rectangle 12">
            <a:extLst>
              <a:ext uri="{FF2B5EF4-FFF2-40B4-BE49-F238E27FC236}">
                <a16:creationId xmlns:a16="http://schemas.microsoft.com/office/drawing/2014/main" id="{0E05F9C6-2ACB-CDF2-2BDA-D54B7095C402}"/>
              </a:ext>
            </a:extLst>
          </p:cNvPr>
          <p:cNvSpPr/>
          <p:nvPr/>
        </p:nvSpPr>
        <p:spPr>
          <a:xfrm>
            <a:off x="4650424" y="3355172"/>
            <a:ext cx="1714923" cy="11196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4" name="Rectangle 13">
            <a:extLst>
              <a:ext uri="{FF2B5EF4-FFF2-40B4-BE49-F238E27FC236}">
                <a16:creationId xmlns:a16="http://schemas.microsoft.com/office/drawing/2014/main" id="{B28AAA4C-ADC3-1402-5DC3-60F88CD08855}"/>
              </a:ext>
            </a:extLst>
          </p:cNvPr>
          <p:cNvSpPr/>
          <p:nvPr/>
        </p:nvSpPr>
        <p:spPr>
          <a:xfrm>
            <a:off x="9182531" y="4976080"/>
            <a:ext cx="1714923" cy="11196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a-DK" dirty="0"/>
              <a:t>Data</a:t>
            </a:r>
          </a:p>
        </p:txBody>
      </p:sp>
      <p:sp>
        <p:nvSpPr>
          <p:cNvPr id="15" name="Rectangle 14">
            <a:extLst>
              <a:ext uri="{FF2B5EF4-FFF2-40B4-BE49-F238E27FC236}">
                <a16:creationId xmlns:a16="http://schemas.microsoft.com/office/drawing/2014/main" id="{322B2A43-C802-A11B-7C69-10F4E5CF3945}"/>
              </a:ext>
            </a:extLst>
          </p:cNvPr>
          <p:cNvSpPr/>
          <p:nvPr/>
        </p:nvSpPr>
        <p:spPr>
          <a:xfrm>
            <a:off x="4580962" y="1823318"/>
            <a:ext cx="1853849" cy="11196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a-DK" dirty="0"/>
              <a:t>App…</a:t>
            </a:r>
          </a:p>
        </p:txBody>
      </p:sp>
      <p:cxnSp>
        <p:nvCxnSpPr>
          <p:cNvPr id="4" name="Straight Arrow Connector 3">
            <a:extLst>
              <a:ext uri="{FF2B5EF4-FFF2-40B4-BE49-F238E27FC236}">
                <a16:creationId xmlns:a16="http://schemas.microsoft.com/office/drawing/2014/main" id="{49B952DF-469C-1F4F-ED85-A21DDA1FB9D5}"/>
              </a:ext>
            </a:extLst>
          </p:cNvPr>
          <p:cNvCxnSpPr>
            <a:stCxn id="12" idx="0"/>
          </p:cNvCxnSpPr>
          <p:nvPr/>
        </p:nvCxnSpPr>
        <p:spPr>
          <a:xfrm flipV="1">
            <a:off x="1856871" y="4409038"/>
            <a:ext cx="2805664" cy="56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BD31982-9F45-4094-7BA1-4F12B52A8EAB}"/>
              </a:ext>
            </a:extLst>
          </p:cNvPr>
          <p:cNvCxnSpPr>
            <a:stCxn id="6" idx="0"/>
            <a:endCxn id="13" idx="2"/>
          </p:cNvCxnSpPr>
          <p:nvPr/>
        </p:nvCxnSpPr>
        <p:spPr>
          <a:xfrm flipV="1">
            <a:off x="4743517" y="4474846"/>
            <a:ext cx="764369" cy="50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BEB7047-1429-C8E9-690C-9CA879722D27}"/>
              </a:ext>
            </a:extLst>
          </p:cNvPr>
          <p:cNvCxnSpPr>
            <a:stCxn id="9" idx="0"/>
            <a:endCxn id="13" idx="2"/>
          </p:cNvCxnSpPr>
          <p:nvPr/>
        </p:nvCxnSpPr>
        <p:spPr>
          <a:xfrm flipH="1" flipV="1">
            <a:off x="5507886" y="4474846"/>
            <a:ext cx="2122277" cy="50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66E05E-C339-227F-A979-833843AF3AEC}"/>
              </a:ext>
            </a:extLst>
          </p:cNvPr>
          <p:cNvCxnSpPr>
            <a:cxnSpLocks/>
            <a:stCxn id="14" idx="0"/>
          </p:cNvCxnSpPr>
          <p:nvPr/>
        </p:nvCxnSpPr>
        <p:spPr>
          <a:xfrm flipH="1" flipV="1">
            <a:off x="6365347" y="4409038"/>
            <a:ext cx="3674646" cy="56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A92A76-8546-B27C-3CED-5FA19491B153}"/>
              </a:ext>
            </a:extLst>
          </p:cNvPr>
          <p:cNvCxnSpPr>
            <a:stCxn id="13" idx="0"/>
            <a:endCxn id="15" idx="2"/>
          </p:cNvCxnSpPr>
          <p:nvPr/>
        </p:nvCxnSpPr>
        <p:spPr>
          <a:xfrm flipV="1">
            <a:off x="5507886" y="2942992"/>
            <a:ext cx="1" cy="412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2" descr="Saxo Bank Welcomes More Female Clients Across All Offices as Globally, More  Women Continue to Invest in Higher Numbers | Financial IT">
            <a:extLst>
              <a:ext uri="{FF2B5EF4-FFF2-40B4-BE49-F238E27FC236}">
                <a16:creationId xmlns:a16="http://schemas.microsoft.com/office/drawing/2014/main" id="{90A38C35-745F-BBD4-D442-63B89C93C7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62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8E62-6DFA-F39B-F9C4-CCAF27AFC629}"/>
              </a:ext>
            </a:extLst>
          </p:cNvPr>
          <p:cNvSpPr>
            <a:spLocks noGrp="1"/>
          </p:cNvSpPr>
          <p:nvPr>
            <p:ph type="title"/>
          </p:nvPr>
        </p:nvSpPr>
        <p:spPr/>
        <p:txBody>
          <a:bodyPr/>
          <a:lstStyle/>
          <a:p>
            <a:r>
              <a:rPr lang="da-DK" dirty="0" err="1"/>
              <a:t>Organizational</a:t>
            </a:r>
            <a:r>
              <a:rPr lang="da-DK" dirty="0"/>
              <a:t> </a:t>
            </a:r>
            <a:r>
              <a:rPr lang="da-DK" dirty="0" err="1"/>
              <a:t>Structure</a:t>
            </a:r>
            <a:endParaRPr lang="da-DK" dirty="0"/>
          </a:p>
        </p:txBody>
      </p:sp>
      <p:sp>
        <p:nvSpPr>
          <p:cNvPr id="6" name="Rectangle 5">
            <a:extLst>
              <a:ext uri="{FF2B5EF4-FFF2-40B4-BE49-F238E27FC236}">
                <a16:creationId xmlns:a16="http://schemas.microsoft.com/office/drawing/2014/main" id="{A80CDB1E-0BCD-1C3E-64ED-21DB6EE2CD98}"/>
              </a:ext>
            </a:extLst>
          </p:cNvPr>
          <p:cNvSpPr/>
          <p:nvPr/>
        </p:nvSpPr>
        <p:spPr>
          <a:xfrm>
            <a:off x="3427445" y="4976080"/>
            <a:ext cx="2668555" cy="1119674"/>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CCoE</a:t>
            </a:r>
            <a:endParaRPr lang="da-DK" dirty="0"/>
          </a:p>
        </p:txBody>
      </p:sp>
      <p:sp>
        <p:nvSpPr>
          <p:cNvPr id="9" name="Rectangle 8">
            <a:extLst>
              <a:ext uri="{FF2B5EF4-FFF2-40B4-BE49-F238E27FC236}">
                <a16:creationId xmlns:a16="http://schemas.microsoft.com/office/drawing/2014/main" id="{870BE6C5-674A-38D8-ADDA-8B921F01CBC0}"/>
              </a:ext>
            </a:extLst>
          </p:cNvPr>
          <p:cNvSpPr/>
          <p:nvPr/>
        </p:nvSpPr>
        <p:spPr>
          <a:xfrm>
            <a:off x="6295885" y="4976080"/>
            <a:ext cx="2668555" cy="111967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Server Service</a:t>
            </a:r>
          </a:p>
        </p:txBody>
      </p:sp>
      <p:sp>
        <p:nvSpPr>
          <p:cNvPr id="12" name="Rectangle 11">
            <a:extLst>
              <a:ext uri="{FF2B5EF4-FFF2-40B4-BE49-F238E27FC236}">
                <a16:creationId xmlns:a16="http://schemas.microsoft.com/office/drawing/2014/main" id="{12ED4032-238A-847C-8942-DD01E7B8F14B}"/>
              </a:ext>
            </a:extLst>
          </p:cNvPr>
          <p:cNvSpPr/>
          <p:nvPr/>
        </p:nvSpPr>
        <p:spPr>
          <a:xfrm>
            <a:off x="3427446" y="3688979"/>
            <a:ext cx="5536994" cy="1119674"/>
          </a:xfrm>
          <a:prstGeom prst="rect">
            <a:avLst/>
          </a:prstGeom>
          <a:solidFill>
            <a:schemeClr val="tx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a-DK" dirty="0"/>
              <a:t>Container Platform Engineering</a:t>
            </a:r>
          </a:p>
        </p:txBody>
      </p:sp>
      <p:sp>
        <p:nvSpPr>
          <p:cNvPr id="13" name="Rectangle 12">
            <a:extLst>
              <a:ext uri="{FF2B5EF4-FFF2-40B4-BE49-F238E27FC236}">
                <a16:creationId xmlns:a16="http://schemas.microsoft.com/office/drawing/2014/main" id="{0E05F9C6-2ACB-CDF2-2BDA-D54B7095C402}"/>
              </a:ext>
            </a:extLst>
          </p:cNvPr>
          <p:cNvSpPr/>
          <p:nvPr/>
        </p:nvSpPr>
        <p:spPr>
          <a:xfrm>
            <a:off x="3427445" y="2397043"/>
            <a:ext cx="1714923" cy="11196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4" name="Rectangle 13">
            <a:extLst>
              <a:ext uri="{FF2B5EF4-FFF2-40B4-BE49-F238E27FC236}">
                <a16:creationId xmlns:a16="http://schemas.microsoft.com/office/drawing/2014/main" id="{B28AAA4C-ADC3-1402-5DC3-60F88CD08855}"/>
              </a:ext>
            </a:extLst>
          </p:cNvPr>
          <p:cNvSpPr/>
          <p:nvPr/>
        </p:nvSpPr>
        <p:spPr>
          <a:xfrm>
            <a:off x="5269018" y="2397043"/>
            <a:ext cx="1714923" cy="11196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a-DK" dirty="0"/>
              <a:t>Data</a:t>
            </a:r>
          </a:p>
        </p:txBody>
      </p:sp>
      <p:sp>
        <p:nvSpPr>
          <p:cNvPr id="15" name="Rectangle 14">
            <a:extLst>
              <a:ext uri="{FF2B5EF4-FFF2-40B4-BE49-F238E27FC236}">
                <a16:creationId xmlns:a16="http://schemas.microsoft.com/office/drawing/2014/main" id="{322B2A43-C802-A11B-7C69-10F4E5CF3945}"/>
              </a:ext>
            </a:extLst>
          </p:cNvPr>
          <p:cNvSpPr/>
          <p:nvPr/>
        </p:nvSpPr>
        <p:spPr>
          <a:xfrm>
            <a:off x="7110591" y="2397043"/>
            <a:ext cx="1853849" cy="11196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a-DK" dirty="0"/>
              <a:t>App…</a:t>
            </a:r>
          </a:p>
        </p:txBody>
      </p:sp>
      <p:sp>
        <p:nvSpPr>
          <p:cNvPr id="3" name="Rectangle 2">
            <a:extLst>
              <a:ext uri="{FF2B5EF4-FFF2-40B4-BE49-F238E27FC236}">
                <a16:creationId xmlns:a16="http://schemas.microsoft.com/office/drawing/2014/main" id="{AE6C073C-9ED7-6D2A-F175-FA155C2A260C}"/>
              </a:ext>
            </a:extLst>
          </p:cNvPr>
          <p:cNvSpPr/>
          <p:nvPr/>
        </p:nvSpPr>
        <p:spPr>
          <a:xfrm>
            <a:off x="8490996" y="3568192"/>
            <a:ext cx="946888" cy="6271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4" name="Rectangle 3">
            <a:extLst>
              <a:ext uri="{FF2B5EF4-FFF2-40B4-BE49-F238E27FC236}">
                <a16:creationId xmlns:a16="http://schemas.microsoft.com/office/drawing/2014/main" id="{638AE595-87AF-6379-8C7C-A0929D273D12}"/>
              </a:ext>
            </a:extLst>
          </p:cNvPr>
          <p:cNvSpPr/>
          <p:nvPr/>
        </p:nvSpPr>
        <p:spPr>
          <a:xfrm>
            <a:off x="5484091" y="2207524"/>
            <a:ext cx="611909" cy="6271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5" name="Rectangle 4">
            <a:extLst>
              <a:ext uri="{FF2B5EF4-FFF2-40B4-BE49-F238E27FC236}">
                <a16:creationId xmlns:a16="http://schemas.microsoft.com/office/drawing/2014/main" id="{E6F72A58-7967-E8C5-0D96-F977B2B4C860}"/>
              </a:ext>
            </a:extLst>
          </p:cNvPr>
          <p:cNvSpPr/>
          <p:nvPr/>
        </p:nvSpPr>
        <p:spPr>
          <a:xfrm>
            <a:off x="2989861" y="5218288"/>
            <a:ext cx="675284" cy="500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7" name="Rectangle 6">
            <a:extLst>
              <a:ext uri="{FF2B5EF4-FFF2-40B4-BE49-F238E27FC236}">
                <a16:creationId xmlns:a16="http://schemas.microsoft.com/office/drawing/2014/main" id="{951624F7-E457-1141-90FE-F162BFC4B789}"/>
              </a:ext>
            </a:extLst>
          </p:cNvPr>
          <p:cNvSpPr/>
          <p:nvPr/>
        </p:nvSpPr>
        <p:spPr>
          <a:xfrm>
            <a:off x="7337787" y="5299720"/>
            <a:ext cx="584749" cy="472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8" name="Rectangle 7">
            <a:extLst>
              <a:ext uri="{FF2B5EF4-FFF2-40B4-BE49-F238E27FC236}">
                <a16:creationId xmlns:a16="http://schemas.microsoft.com/office/drawing/2014/main" id="{C870A868-9577-2B8D-1037-95C700DEBACF}"/>
              </a:ext>
            </a:extLst>
          </p:cNvPr>
          <p:cNvSpPr/>
          <p:nvPr/>
        </p:nvSpPr>
        <p:spPr>
          <a:xfrm>
            <a:off x="3231333" y="2271053"/>
            <a:ext cx="867623" cy="500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0" name="Rectangle 9">
            <a:extLst>
              <a:ext uri="{FF2B5EF4-FFF2-40B4-BE49-F238E27FC236}">
                <a16:creationId xmlns:a16="http://schemas.microsoft.com/office/drawing/2014/main" id="{72EAA100-A900-0FDF-3F4C-FC67EA445D2D}"/>
              </a:ext>
            </a:extLst>
          </p:cNvPr>
          <p:cNvSpPr/>
          <p:nvPr/>
        </p:nvSpPr>
        <p:spPr>
          <a:xfrm>
            <a:off x="7199014" y="2146995"/>
            <a:ext cx="792979" cy="500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1" name="Rectangle 10">
            <a:extLst>
              <a:ext uri="{FF2B5EF4-FFF2-40B4-BE49-F238E27FC236}">
                <a16:creationId xmlns:a16="http://schemas.microsoft.com/office/drawing/2014/main" id="{AB4DC224-89EA-9866-0902-F6FA86E2559A}"/>
              </a:ext>
            </a:extLst>
          </p:cNvPr>
          <p:cNvSpPr/>
          <p:nvPr/>
        </p:nvSpPr>
        <p:spPr>
          <a:xfrm>
            <a:off x="8567950" y="2715281"/>
            <a:ext cx="792980" cy="5083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pic>
        <p:nvPicPr>
          <p:cNvPr id="16" name="Picture 2" descr="Saxo Bank Welcomes More Female Clients Across All Offices as Globally, More  Women Continue to Invest in Higher Numbers | Financial IT">
            <a:extLst>
              <a:ext uri="{FF2B5EF4-FFF2-40B4-BE49-F238E27FC236}">
                <a16:creationId xmlns:a16="http://schemas.microsoft.com/office/drawing/2014/main" id="{4CBCBAF3-250E-A211-9400-A6A4B40097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03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036E-C6D8-C9FE-6AD6-130F1B985F5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6800">
                <a:solidFill>
                  <a:schemeClr val="tx1">
                    <a:lumMod val="85000"/>
                    <a:lumOff val="15000"/>
                  </a:schemeClr>
                </a:solidFill>
              </a:rPr>
              <a:t>Collaboration</a:t>
            </a:r>
          </a:p>
        </p:txBody>
      </p:sp>
      <p:pic>
        <p:nvPicPr>
          <p:cNvPr id="10" name="Content Placeholder 9">
            <a:extLst>
              <a:ext uri="{FF2B5EF4-FFF2-40B4-BE49-F238E27FC236}">
                <a16:creationId xmlns:a16="http://schemas.microsoft.com/office/drawing/2014/main" id="{3D7850AE-8911-BBB8-8C35-86305BACF24C}"/>
              </a:ext>
            </a:extLst>
          </p:cNvPr>
          <p:cNvPicPr>
            <a:picLocks noGrp="1" noChangeAspect="1"/>
          </p:cNvPicPr>
          <p:nvPr>
            <p:ph idx="1"/>
          </p:nvPr>
        </p:nvPicPr>
        <p:blipFill>
          <a:blip r:embed="rId2"/>
          <a:srcRect t="7698" r="-2" b="-2"/>
          <a:stretch/>
        </p:blipFill>
        <p:spPr bwMode="auto">
          <a:xfrm>
            <a:off x="633999" y="640081"/>
            <a:ext cx="5462001" cy="5054156"/>
          </a:xfrm>
          <a:prstGeom prst="rect">
            <a:avLst/>
          </a:prstGeom>
          <a:noFill/>
        </p:spPr>
      </p:pic>
      <p:pic>
        <p:nvPicPr>
          <p:cNvPr id="12" name="Picture 2" descr="Saxo Bank Welcomes More Female Clients Across All Offices as Globally, More  Women Continue to Invest in Higher Numbers | Financial IT">
            <a:extLst>
              <a:ext uri="{FF2B5EF4-FFF2-40B4-BE49-F238E27FC236}">
                <a16:creationId xmlns:a16="http://schemas.microsoft.com/office/drawing/2014/main" id="{9B51D728-2A4E-D620-6F58-A2CB8E9EE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15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A3C74ED4-5ADD-858C-59B6-054C854D87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036E-C6D8-C9FE-6AD6-130F1B985F5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6800">
                <a:solidFill>
                  <a:schemeClr val="tx1">
                    <a:lumMod val="85000"/>
                    <a:lumOff val="15000"/>
                  </a:schemeClr>
                </a:solidFill>
              </a:rPr>
              <a:t>Collaboration</a:t>
            </a:r>
          </a:p>
        </p:txBody>
      </p:sp>
      <p:pic>
        <p:nvPicPr>
          <p:cNvPr id="4" name="Content Placeholder 3">
            <a:extLst>
              <a:ext uri="{FF2B5EF4-FFF2-40B4-BE49-F238E27FC236}">
                <a16:creationId xmlns:a16="http://schemas.microsoft.com/office/drawing/2014/main" id="{6954280E-4507-3554-5033-8D79639A8881}"/>
              </a:ext>
            </a:extLst>
          </p:cNvPr>
          <p:cNvPicPr>
            <a:picLocks noGrp="1" noChangeAspect="1"/>
          </p:cNvPicPr>
          <p:nvPr>
            <p:ph idx="1"/>
          </p:nvPr>
        </p:nvPicPr>
        <p:blipFill>
          <a:blip r:embed="rId2"/>
          <a:srcRect t="6473" r="-2" b="1224"/>
          <a:stretch/>
        </p:blipFill>
        <p:spPr>
          <a:xfrm>
            <a:off x="633999" y="640081"/>
            <a:ext cx="5462001" cy="5054156"/>
          </a:xfrm>
          <a:prstGeom prst="rect">
            <a:avLst/>
          </a:prstGeom>
        </p:spPr>
      </p:pic>
      <p:pic>
        <p:nvPicPr>
          <p:cNvPr id="7" name="Picture 2" descr="Saxo Bank Welcomes More Female Clients Across All Offices as Globally, More  Women Continue to Invest in Higher Numbers | Financial IT">
            <a:extLst>
              <a:ext uri="{FF2B5EF4-FFF2-40B4-BE49-F238E27FC236}">
                <a16:creationId xmlns:a16="http://schemas.microsoft.com/office/drawing/2014/main" id="{4F3FEED6-92F3-178E-6A7A-5CB14A87F0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658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4B60-146F-606E-4C4C-C42FA4B73C60}"/>
              </a:ext>
            </a:extLst>
          </p:cNvPr>
          <p:cNvSpPr>
            <a:spLocks noGrp="1"/>
          </p:cNvSpPr>
          <p:nvPr>
            <p:ph type="title"/>
          </p:nvPr>
        </p:nvSpPr>
        <p:spPr/>
        <p:txBody>
          <a:bodyPr/>
          <a:lstStyle/>
          <a:p>
            <a:r>
              <a:rPr lang="en-DK" dirty="0"/>
              <a:t>Next </a:t>
            </a:r>
          </a:p>
        </p:txBody>
      </p:sp>
      <p:pic>
        <p:nvPicPr>
          <p:cNvPr id="1026" name="Picture 2" descr="Certificate icons design in blue circle. 14179558 PNG">
            <a:extLst>
              <a:ext uri="{FF2B5EF4-FFF2-40B4-BE49-F238E27FC236}">
                <a16:creationId xmlns:a16="http://schemas.microsoft.com/office/drawing/2014/main" id="{AB73F591-BE87-503E-21E7-7A3F07A2C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313" y="2672302"/>
            <a:ext cx="2448339" cy="2448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raid | Network Services">
            <a:extLst>
              <a:ext uri="{FF2B5EF4-FFF2-40B4-BE49-F238E27FC236}">
                <a16:creationId xmlns:a16="http://schemas.microsoft.com/office/drawing/2014/main" id="{78210756-4D65-0E2E-4A19-B7C30D20D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310" y="2672302"/>
            <a:ext cx="2448339" cy="2448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rewall Vector Icon 16546453 Vector Art at Vecteezy">
            <a:extLst>
              <a:ext uri="{FF2B5EF4-FFF2-40B4-BE49-F238E27FC236}">
                <a16:creationId xmlns:a16="http://schemas.microsoft.com/office/drawing/2014/main" id="{D4ACB6F2-AFFB-B930-F425-83CF33F10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210" y="2672302"/>
            <a:ext cx="2448339" cy="24483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5038C0EB-E32E-3092-2842-430ADC5725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50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63409BA-F271-9AA3-0BF9-5237D2B72F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BAF253ED-CC23-DDF5-F036-3461B0B5A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664621" y="5067904"/>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8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dirty="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58A2A977-D085-CD11-5F0E-F14D6A366A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664621" y="5067904"/>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63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strike="sngStrike" dirty="0"/>
              <a:t>Complex and Inconsistent Process</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2898671A-61CD-C443-640B-D101247AE4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664621" y="5067904"/>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6889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584</TotalTime>
  <Words>614</Words>
  <Application>Microsoft Macintosh PowerPoint</Application>
  <PresentationFormat>Widescreen</PresentationFormat>
  <Paragraphs>168</Paragraphs>
  <Slides>32</Slides>
  <Notes>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Arial</vt:lpstr>
      <vt:lpstr>Calibri</vt:lpstr>
      <vt:lpstr>Calibri Light</vt:lpstr>
      <vt:lpstr>Segoe UI</vt:lpstr>
      <vt:lpstr>Wingdings</vt:lpstr>
      <vt:lpstr>Retrospect</vt:lpstr>
      <vt:lpstr>Saxo Service Blueprint:  Present and Future </vt:lpstr>
      <vt:lpstr>Agenda</vt:lpstr>
      <vt:lpstr>What doesn’t work</vt:lpstr>
      <vt:lpstr>What doesn’t work</vt:lpstr>
      <vt:lpstr>What doesn’t work</vt:lpstr>
      <vt:lpstr>Saxo Service Blueprint</vt:lpstr>
      <vt:lpstr>Saxo Service Blueprint</vt:lpstr>
      <vt:lpstr>What doesn’t work</vt:lpstr>
      <vt:lpstr>What doesn’t work</vt:lpstr>
      <vt:lpstr>What doesn’t work</vt:lpstr>
      <vt:lpstr>What doesn’t work</vt:lpstr>
      <vt:lpstr>What doesn’t work</vt:lpstr>
      <vt:lpstr>What doesn’t work</vt:lpstr>
      <vt:lpstr>What doesn’t work</vt:lpstr>
      <vt:lpstr>What works </vt:lpstr>
      <vt:lpstr>PowerPoint Presentation</vt:lpstr>
      <vt:lpstr>The Journey</vt:lpstr>
      <vt:lpstr>Enterprise Foundation Engineering</vt:lpstr>
      <vt:lpstr>Plan</vt:lpstr>
      <vt:lpstr>Status</vt:lpstr>
      <vt:lpstr>Saxo Service Blueprint</vt:lpstr>
      <vt:lpstr>Saxo Blueprint Operators</vt:lpstr>
      <vt:lpstr>PowerPoint Presentation</vt:lpstr>
      <vt:lpstr>Blueprint view</vt:lpstr>
      <vt:lpstr>Database Roles View</vt:lpstr>
      <vt:lpstr>Organizational Structure</vt:lpstr>
      <vt:lpstr>Organizational Structure</vt:lpstr>
      <vt:lpstr>Organizational Structure</vt:lpstr>
      <vt:lpstr>Collaboration</vt:lpstr>
      <vt:lpstr>Collaboration</vt:lpstr>
      <vt:lpstr>Next </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Jinhong Brejnholt</cp:lastModifiedBy>
  <cp:revision>13</cp:revision>
  <dcterms:created xsi:type="dcterms:W3CDTF">2023-08-26T19:29:50Z</dcterms:created>
  <dcterms:modified xsi:type="dcterms:W3CDTF">2024-09-20T13:48:53Z</dcterms:modified>
</cp:coreProperties>
</file>